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83" r:id="rId2"/>
    <p:sldId id="4136" r:id="rId3"/>
    <p:sldId id="4131" r:id="rId4"/>
    <p:sldId id="4135" r:id="rId5"/>
    <p:sldId id="4100" r:id="rId6"/>
    <p:sldId id="4120" r:id="rId7"/>
    <p:sldId id="4121" r:id="rId8"/>
    <p:sldId id="4122" r:id="rId9"/>
    <p:sldId id="4123" r:id="rId10"/>
    <p:sldId id="4137" r:id="rId11"/>
    <p:sldId id="4138" r:id="rId12"/>
    <p:sldId id="4097" r:id="rId13"/>
    <p:sldId id="4087" r:id="rId14"/>
    <p:sldId id="4139" r:id="rId15"/>
    <p:sldId id="4091" r:id="rId16"/>
    <p:sldId id="4129" r:id="rId17"/>
    <p:sldId id="4130" r:id="rId18"/>
    <p:sldId id="4126" r:id="rId19"/>
    <p:sldId id="4128" r:id="rId20"/>
    <p:sldId id="4113" r:id="rId21"/>
    <p:sldId id="4114" r:id="rId22"/>
    <p:sldId id="4115" r:id="rId2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9"/>
    <a:srgbClr val="002067"/>
    <a:srgbClr val="C3C8CE"/>
    <a:srgbClr val="303657"/>
    <a:srgbClr val="F3BD4E"/>
    <a:srgbClr val="45C9A0"/>
    <a:srgbClr val="6C56B2"/>
    <a:srgbClr val="1D6799"/>
    <a:srgbClr val="073B4C"/>
    <a:srgbClr val="F1F6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E3FC4-36BA-4658-9EB2-B695D5D11CF1}" v="1" dt="2024-07-15T11:58:10.48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72" autoAdjust="0"/>
    <p:restoredTop sz="90599" autoAdjust="0"/>
  </p:normalViewPr>
  <p:slideViewPr>
    <p:cSldViewPr snapToGrid="0" snapToObjects="1">
      <p:cViewPr varScale="1">
        <p:scale>
          <a:sx n="51" d="100"/>
          <a:sy n="51" d="100"/>
        </p:scale>
        <p:origin x="123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 Rittenhouse" userId="d301305e-8f66-4004-9328-c4bd7d48d721" providerId="ADAL" clId="{395E3FC4-36BA-4658-9EB2-B695D5D11CF1}"/>
    <pc:docChg chg="custSel addSld delSld modSld sldOrd">
      <pc:chgData name="Zena Rittenhouse" userId="d301305e-8f66-4004-9328-c4bd7d48d721" providerId="ADAL" clId="{395E3FC4-36BA-4658-9EB2-B695D5D11CF1}" dt="2024-07-18T11:24:40.494" v="63" actId="1076"/>
      <pc:docMkLst>
        <pc:docMk/>
      </pc:docMkLst>
      <pc:sldChg chg="modSp mod">
        <pc:chgData name="Zena Rittenhouse" userId="d301305e-8f66-4004-9328-c4bd7d48d721" providerId="ADAL" clId="{395E3FC4-36BA-4658-9EB2-B695D5D11CF1}" dt="2024-07-18T11:24:40.494" v="63" actId="1076"/>
        <pc:sldMkLst>
          <pc:docMk/>
          <pc:sldMk cId="4042511259" sldId="4087"/>
        </pc:sldMkLst>
        <pc:spChg chg="mod">
          <ac:chgData name="Zena Rittenhouse" userId="d301305e-8f66-4004-9328-c4bd7d48d721" providerId="ADAL" clId="{395E3FC4-36BA-4658-9EB2-B695D5D11CF1}" dt="2024-07-18T11:24:40.494" v="63" actId="1076"/>
          <ac:spMkLst>
            <pc:docMk/>
            <pc:sldMk cId="4042511259" sldId="4087"/>
            <ac:spMk id="55" creationId="{263548B9-ACE6-B329-E8B1-CAF74DAB1785}"/>
          </ac:spMkLst>
        </pc:spChg>
        <pc:picChg chg="mod">
          <ac:chgData name="Zena Rittenhouse" userId="d301305e-8f66-4004-9328-c4bd7d48d721" providerId="ADAL" clId="{395E3FC4-36BA-4658-9EB2-B695D5D11CF1}" dt="2024-07-18T11:23:35.804" v="62" actId="1076"/>
          <ac:picMkLst>
            <pc:docMk/>
            <pc:sldMk cId="4042511259" sldId="4087"/>
            <ac:picMk id="13" creationId="{F1EFA81C-89FA-5817-FC6C-2D6E41A39261}"/>
          </ac:picMkLst>
        </pc:picChg>
      </pc:sldChg>
      <pc:sldChg chg="ord">
        <pc:chgData name="Zena Rittenhouse" userId="d301305e-8f66-4004-9328-c4bd7d48d721" providerId="ADAL" clId="{395E3FC4-36BA-4658-9EB2-B695D5D11CF1}" dt="2024-07-18T11:22:28.222" v="48"/>
        <pc:sldMkLst>
          <pc:docMk/>
          <pc:sldMk cId="923448635" sldId="4091"/>
        </pc:sldMkLst>
      </pc:sldChg>
      <pc:sldChg chg="ord">
        <pc:chgData name="Zena Rittenhouse" userId="d301305e-8f66-4004-9328-c4bd7d48d721" providerId="ADAL" clId="{395E3FC4-36BA-4658-9EB2-B695D5D11CF1}" dt="2024-07-18T11:22:28.222" v="48"/>
        <pc:sldMkLst>
          <pc:docMk/>
          <pc:sldMk cId="1224393586" sldId="4129"/>
        </pc:sldMkLst>
      </pc:sldChg>
      <pc:sldChg chg="ord">
        <pc:chgData name="Zena Rittenhouse" userId="d301305e-8f66-4004-9328-c4bd7d48d721" providerId="ADAL" clId="{395E3FC4-36BA-4658-9EB2-B695D5D11CF1}" dt="2024-07-18T11:22:28.222" v="48"/>
        <pc:sldMkLst>
          <pc:docMk/>
          <pc:sldMk cId="86801522" sldId="4130"/>
        </pc:sldMkLst>
      </pc:sldChg>
      <pc:sldChg chg="del">
        <pc:chgData name="Zena Rittenhouse" userId="d301305e-8f66-4004-9328-c4bd7d48d721" providerId="ADAL" clId="{395E3FC4-36BA-4658-9EB2-B695D5D11CF1}" dt="2024-07-15T11:48:42.962" v="0" actId="47"/>
        <pc:sldMkLst>
          <pc:docMk/>
          <pc:sldMk cId="3002404490" sldId="4132"/>
        </pc:sldMkLst>
      </pc:sldChg>
      <pc:sldChg chg="del">
        <pc:chgData name="Zena Rittenhouse" userId="d301305e-8f66-4004-9328-c4bd7d48d721" providerId="ADAL" clId="{395E3FC4-36BA-4658-9EB2-B695D5D11CF1}" dt="2024-07-15T11:53:45.606" v="1" actId="47"/>
        <pc:sldMkLst>
          <pc:docMk/>
          <pc:sldMk cId="109441295" sldId="4133"/>
        </pc:sldMkLst>
      </pc:sldChg>
      <pc:sldChg chg="modSp mod">
        <pc:chgData name="Zena Rittenhouse" userId="d301305e-8f66-4004-9328-c4bd7d48d721" providerId="ADAL" clId="{395E3FC4-36BA-4658-9EB2-B695D5D11CF1}" dt="2024-07-18T11:22:52.787" v="52" actId="1076"/>
        <pc:sldMkLst>
          <pc:docMk/>
          <pc:sldMk cId="1291977712" sldId="4135"/>
        </pc:sldMkLst>
        <pc:picChg chg="mod">
          <ac:chgData name="Zena Rittenhouse" userId="d301305e-8f66-4004-9328-c4bd7d48d721" providerId="ADAL" clId="{395E3FC4-36BA-4658-9EB2-B695D5D11CF1}" dt="2024-07-18T11:22:52.787" v="52" actId="1076"/>
          <ac:picMkLst>
            <pc:docMk/>
            <pc:sldMk cId="1291977712" sldId="4135"/>
            <ac:picMk id="3" creationId="{8B417DFB-5AF5-C799-A554-E87D9C936711}"/>
          </ac:picMkLst>
        </pc:picChg>
      </pc:sldChg>
      <pc:sldChg chg="modSp mod">
        <pc:chgData name="Zena Rittenhouse" userId="d301305e-8f66-4004-9328-c4bd7d48d721" providerId="ADAL" clId="{395E3FC4-36BA-4658-9EB2-B695D5D11CF1}" dt="2024-07-18T11:23:11.322" v="57" actId="1076"/>
        <pc:sldMkLst>
          <pc:docMk/>
          <pc:sldMk cId="123605830" sldId="4137"/>
        </pc:sldMkLst>
        <pc:spChg chg="mod">
          <ac:chgData name="Zena Rittenhouse" userId="d301305e-8f66-4004-9328-c4bd7d48d721" providerId="ADAL" clId="{395E3FC4-36BA-4658-9EB2-B695D5D11CF1}" dt="2024-07-18T11:23:11.322" v="57" actId="1076"/>
          <ac:spMkLst>
            <pc:docMk/>
            <pc:sldMk cId="123605830" sldId="4137"/>
            <ac:spMk id="2" creationId="{EC59BE15-90CB-B41E-262A-1AF38951633D}"/>
          </ac:spMkLst>
        </pc:spChg>
        <pc:picChg chg="mod">
          <ac:chgData name="Zena Rittenhouse" userId="d301305e-8f66-4004-9328-c4bd7d48d721" providerId="ADAL" clId="{395E3FC4-36BA-4658-9EB2-B695D5D11CF1}" dt="2024-07-18T11:23:06.258" v="55" actId="1076"/>
          <ac:picMkLst>
            <pc:docMk/>
            <pc:sldMk cId="123605830" sldId="4137"/>
            <ac:picMk id="3" creationId="{8B417DFB-5AF5-C799-A554-E87D9C936711}"/>
          </ac:picMkLst>
        </pc:picChg>
      </pc:sldChg>
      <pc:sldChg chg="delSp mod">
        <pc:chgData name="Zena Rittenhouse" userId="d301305e-8f66-4004-9328-c4bd7d48d721" providerId="ADAL" clId="{395E3FC4-36BA-4658-9EB2-B695D5D11CF1}" dt="2024-07-18T11:22:14.036" v="46" actId="478"/>
        <pc:sldMkLst>
          <pc:docMk/>
          <pc:sldMk cId="2190312319" sldId="4139"/>
        </pc:sldMkLst>
        <pc:spChg chg="del">
          <ac:chgData name="Zena Rittenhouse" userId="d301305e-8f66-4004-9328-c4bd7d48d721" providerId="ADAL" clId="{395E3FC4-36BA-4658-9EB2-B695D5D11CF1}" dt="2024-07-18T11:22:14.036" v="46" actId="478"/>
          <ac:spMkLst>
            <pc:docMk/>
            <pc:sldMk cId="2190312319" sldId="4139"/>
            <ac:spMk id="8" creationId="{6189DB61-ABB2-546D-FD23-BD9F8C390686}"/>
          </ac:spMkLst>
        </pc:spChg>
      </pc:sldChg>
      <pc:sldChg chg="del">
        <pc:chgData name="Zena Rittenhouse" userId="d301305e-8f66-4004-9328-c4bd7d48d721" providerId="ADAL" clId="{395E3FC4-36BA-4658-9EB2-B695D5D11CF1}" dt="2024-07-15T12:14:11.582" v="44" actId="47"/>
        <pc:sldMkLst>
          <pc:docMk/>
          <pc:sldMk cId="4294405405" sldId="4140"/>
        </pc:sldMkLst>
      </pc:sldChg>
      <pc:sldChg chg="addSp modSp new del mod">
        <pc:chgData name="Zena Rittenhouse" userId="d301305e-8f66-4004-9328-c4bd7d48d721" providerId="ADAL" clId="{395E3FC4-36BA-4658-9EB2-B695D5D11CF1}" dt="2024-07-18T11:21:56.338" v="45" actId="47"/>
        <pc:sldMkLst>
          <pc:docMk/>
          <pc:sldMk cId="265950938" sldId="4141"/>
        </pc:sldMkLst>
        <pc:spChg chg="add mod">
          <ac:chgData name="Zena Rittenhouse" userId="d301305e-8f66-4004-9328-c4bd7d48d721" providerId="ADAL" clId="{395E3FC4-36BA-4658-9EB2-B695D5D11CF1}" dt="2024-07-15T11:58:21.985" v="43" actId="20577"/>
          <ac:spMkLst>
            <pc:docMk/>
            <pc:sldMk cId="265950938" sldId="4141"/>
            <ac:spMk id="2" creationId="{174081CF-3923-0830-8BD7-9775D4FF3C3E}"/>
          </ac:spMkLst>
        </pc:spChg>
      </pc:sldChg>
    </pc:docChg>
  </pc:docChgLst>
  <pc:docChgLst>
    <pc:chgData name="Zena Rittenhouse" userId="d301305e-8f66-4004-9328-c4bd7d48d721" providerId="ADAL" clId="{219553D7-F860-46DB-96B4-F2F6ADD24B8E}"/>
    <pc:docChg chg="undo custSel addSld delSld modSld sldOrd">
      <pc:chgData name="Zena Rittenhouse" userId="d301305e-8f66-4004-9328-c4bd7d48d721" providerId="ADAL" clId="{219553D7-F860-46DB-96B4-F2F6ADD24B8E}" dt="2024-05-30T09:15:38.809" v="2137" actId="1076"/>
      <pc:docMkLst>
        <pc:docMk/>
      </pc:docMkLst>
      <pc:sldChg chg="addSp delSp modSp mod">
        <pc:chgData name="Zena Rittenhouse" userId="d301305e-8f66-4004-9328-c4bd7d48d721" providerId="ADAL" clId="{219553D7-F860-46DB-96B4-F2F6ADD24B8E}" dt="2024-05-30T09:09:53.531" v="2104" actId="164"/>
        <pc:sldMkLst>
          <pc:docMk/>
          <pc:sldMk cId="674720165" sldId="4083"/>
        </pc:sldMkLst>
        <pc:spChg chg="add mod">
          <ac:chgData name="Zena Rittenhouse" userId="d301305e-8f66-4004-9328-c4bd7d48d721" providerId="ADAL" clId="{219553D7-F860-46DB-96B4-F2F6ADD24B8E}" dt="2024-05-21T11:15:18.219" v="1297" actId="12788"/>
          <ac:spMkLst>
            <pc:docMk/>
            <pc:sldMk cId="674720165" sldId="4083"/>
            <ac:spMk id="5" creationId="{7E2ECEE5-B940-AE94-91FF-8E0EAA2C2D26}"/>
          </ac:spMkLst>
        </pc:spChg>
        <pc:spChg chg="add mod topLvl">
          <ac:chgData name="Zena Rittenhouse" userId="d301305e-8f66-4004-9328-c4bd7d48d721" providerId="ADAL" clId="{219553D7-F860-46DB-96B4-F2F6ADD24B8E}" dt="2024-05-30T09:09:44.407" v="2103" actId="165"/>
          <ac:spMkLst>
            <pc:docMk/>
            <pc:sldMk cId="674720165" sldId="4083"/>
            <ac:spMk id="6" creationId="{A3152BF6-9B5A-CCD0-CE32-519B81BAEC3C}"/>
          </ac:spMkLst>
        </pc:spChg>
        <pc:spChg chg="add mod topLvl">
          <ac:chgData name="Zena Rittenhouse" userId="d301305e-8f66-4004-9328-c4bd7d48d721" providerId="ADAL" clId="{219553D7-F860-46DB-96B4-F2F6ADD24B8E}" dt="2024-05-30T09:09:44.407" v="2103" actId="165"/>
          <ac:spMkLst>
            <pc:docMk/>
            <pc:sldMk cId="674720165" sldId="4083"/>
            <ac:spMk id="7" creationId="{96370905-4CD9-0703-7702-6AD7C4DB28B5}"/>
          </ac:spMkLst>
        </pc:spChg>
        <pc:spChg chg="add mod topLvl">
          <ac:chgData name="Zena Rittenhouse" userId="d301305e-8f66-4004-9328-c4bd7d48d721" providerId="ADAL" clId="{219553D7-F860-46DB-96B4-F2F6ADD24B8E}" dt="2024-05-30T09:09:44.407" v="2103" actId="165"/>
          <ac:spMkLst>
            <pc:docMk/>
            <pc:sldMk cId="674720165" sldId="4083"/>
            <ac:spMk id="8" creationId="{3701D5D5-44BF-C400-8A7A-4958F96D0B82}"/>
          </ac:spMkLst>
        </pc:spChg>
        <pc:spChg chg="add mod topLvl">
          <ac:chgData name="Zena Rittenhouse" userId="d301305e-8f66-4004-9328-c4bd7d48d721" providerId="ADAL" clId="{219553D7-F860-46DB-96B4-F2F6ADD24B8E}" dt="2024-05-30T09:09:44.407" v="2103" actId="165"/>
          <ac:spMkLst>
            <pc:docMk/>
            <pc:sldMk cId="674720165" sldId="4083"/>
            <ac:spMk id="9" creationId="{4E8C43F1-09DA-9F66-D0A9-1B1821F5313B}"/>
          </ac:spMkLst>
        </pc:spChg>
        <pc:spChg chg="add mod topLvl">
          <ac:chgData name="Zena Rittenhouse" userId="d301305e-8f66-4004-9328-c4bd7d48d721" providerId="ADAL" clId="{219553D7-F860-46DB-96B4-F2F6ADD24B8E}" dt="2024-05-30T09:09:44.407" v="2103" actId="165"/>
          <ac:spMkLst>
            <pc:docMk/>
            <pc:sldMk cId="674720165" sldId="4083"/>
            <ac:spMk id="10" creationId="{46884D3F-B418-B015-18A2-9D405F57981C}"/>
          </ac:spMkLst>
        </pc:spChg>
        <pc:spChg chg="add mod topLvl">
          <ac:chgData name="Zena Rittenhouse" userId="d301305e-8f66-4004-9328-c4bd7d48d721" providerId="ADAL" clId="{219553D7-F860-46DB-96B4-F2F6ADD24B8E}" dt="2024-05-30T09:09:44.407" v="2103" actId="165"/>
          <ac:spMkLst>
            <pc:docMk/>
            <pc:sldMk cId="674720165" sldId="4083"/>
            <ac:spMk id="11" creationId="{D9F83B47-54E4-3A2D-887A-17B0624040AB}"/>
          </ac:spMkLst>
        </pc:spChg>
        <pc:spChg chg="add mod topLvl">
          <ac:chgData name="Zena Rittenhouse" userId="d301305e-8f66-4004-9328-c4bd7d48d721" providerId="ADAL" clId="{219553D7-F860-46DB-96B4-F2F6ADD24B8E}" dt="2024-05-30T09:09:53.531" v="2104" actId="164"/>
          <ac:spMkLst>
            <pc:docMk/>
            <pc:sldMk cId="674720165" sldId="4083"/>
            <ac:spMk id="12" creationId="{5393D51B-488E-EF1C-24CB-BDE13A2B2215}"/>
          </ac:spMkLst>
        </pc:spChg>
        <pc:spChg chg="add mod topLvl">
          <ac:chgData name="Zena Rittenhouse" userId="d301305e-8f66-4004-9328-c4bd7d48d721" providerId="ADAL" clId="{219553D7-F860-46DB-96B4-F2F6ADD24B8E}" dt="2024-05-30T09:09:53.531" v="2104" actId="164"/>
          <ac:spMkLst>
            <pc:docMk/>
            <pc:sldMk cId="674720165" sldId="4083"/>
            <ac:spMk id="13" creationId="{4854C19D-C908-2193-8564-809E91F43AAB}"/>
          </ac:spMkLst>
        </pc:spChg>
        <pc:spChg chg="add del mod topLvl">
          <ac:chgData name="Zena Rittenhouse" userId="d301305e-8f66-4004-9328-c4bd7d48d721" providerId="ADAL" clId="{219553D7-F860-46DB-96B4-F2F6ADD24B8E}" dt="2024-05-30T09:09:53.531" v="2104" actId="164"/>
          <ac:spMkLst>
            <pc:docMk/>
            <pc:sldMk cId="674720165" sldId="4083"/>
            <ac:spMk id="14" creationId="{5D1B66B3-CCA4-B178-3752-A003D76F2FCE}"/>
          </ac:spMkLst>
        </pc:spChg>
        <pc:spChg chg="add del mod">
          <ac:chgData name="Zena Rittenhouse" userId="d301305e-8f66-4004-9328-c4bd7d48d721" providerId="ADAL" clId="{219553D7-F860-46DB-96B4-F2F6ADD24B8E}" dt="2024-05-20T12:06:09.135" v="178" actId="478"/>
          <ac:spMkLst>
            <pc:docMk/>
            <pc:sldMk cId="674720165" sldId="4083"/>
            <ac:spMk id="15" creationId="{F47FB3FF-3BC1-FA6D-9ECD-CF043EB593EE}"/>
          </ac:spMkLst>
        </pc:spChg>
        <pc:spChg chg="add del mod">
          <ac:chgData name="Zena Rittenhouse" userId="d301305e-8f66-4004-9328-c4bd7d48d721" providerId="ADAL" clId="{219553D7-F860-46DB-96B4-F2F6ADD24B8E}" dt="2024-05-20T12:06:09.135" v="178" actId="478"/>
          <ac:spMkLst>
            <pc:docMk/>
            <pc:sldMk cId="674720165" sldId="4083"/>
            <ac:spMk id="16" creationId="{689AFCFE-AB10-8F75-5DA3-C07B446191FE}"/>
          </ac:spMkLst>
        </pc:spChg>
        <pc:spChg chg="add del mod">
          <ac:chgData name="Zena Rittenhouse" userId="d301305e-8f66-4004-9328-c4bd7d48d721" providerId="ADAL" clId="{219553D7-F860-46DB-96B4-F2F6ADD24B8E}" dt="2024-05-20T12:06:09.135" v="178" actId="478"/>
          <ac:spMkLst>
            <pc:docMk/>
            <pc:sldMk cId="674720165" sldId="4083"/>
            <ac:spMk id="17" creationId="{B267EAEA-302B-FA36-1151-F100822F2092}"/>
          </ac:spMkLst>
        </pc:spChg>
        <pc:spChg chg="add del mod">
          <ac:chgData name="Zena Rittenhouse" userId="d301305e-8f66-4004-9328-c4bd7d48d721" providerId="ADAL" clId="{219553D7-F860-46DB-96B4-F2F6ADD24B8E}" dt="2024-05-20T12:13:25.984" v="298" actId="478"/>
          <ac:spMkLst>
            <pc:docMk/>
            <pc:sldMk cId="674720165" sldId="4083"/>
            <ac:spMk id="18" creationId="{C8883F8D-5C0E-8140-D92D-83A21CE8CF1B}"/>
          </ac:spMkLst>
        </pc:spChg>
        <pc:spChg chg="add del mod">
          <ac:chgData name="Zena Rittenhouse" userId="d301305e-8f66-4004-9328-c4bd7d48d721" providerId="ADAL" clId="{219553D7-F860-46DB-96B4-F2F6ADD24B8E}" dt="2024-05-20T12:08:58.944" v="184" actId="478"/>
          <ac:spMkLst>
            <pc:docMk/>
            <pc:sldMk cId="674720165" sldId="4083"/>
            <ac:spMk id="19" creationId="{3B057974-0137-C72C-C1B0-26AE4E237BD1}"/>
          </ac:spMkLst>
        </pc:spChg>
        <pc:spChg chg="add del mod">
          <ac:chgData name="Zena Rittenhouse" userId="d301305e-8f66-4004-9328-c4bd7d48d721" providerId="ADAL" clId="{219553D7-F860-46DB-96B4-F2F6ADD24B8E}" dt="2024-05-20T12:11:25.298" v="281" actId="478"/>
          <ac:spMkLst>
            <pc:docMk/>
            <pc:sldMk cId="674720165" sldId="4083"/>
            <ac:spMk id="20" creationId="{240C0DAD-1CF2-B2C2-B2EB-A72D5C159AD2}"/>
          </ac:spMkLst>
        </pc:spChg>
        <pc:spChg chg="add del mod">
          <ac:chgData name="Zena Rittenhouse" userId="d301305e-8f66-4004-9328-c4bd7d48d721" providerId="ADAL" clId="{219553D7-F860-46DB-96B4-F2F6ADD24B8E}" dt="2024-05-20T12:06:09.135" v="178" actId="478"/>
          <ac:spMkLst>
            <pc:docMk/>
            <pc:sldMk cId="674720165" sldId="4083"/>
            <ac:spMk id="21" creationId="{A9077FD9-1382-6E4D-7954-8AFA727E25AA}"/>
          </ac:spMkLst>
        </pc:spChg>
        <pc:spChg chg="add mod topLvl">
          <ac:chgData name="Zena Rittenhouse" userId="d301305e-8f66-4004-9328-c4bd7d48d721" providerId="ADAL" clId="{219553D7-F860-46DB-96B4-F2F6ADD24B8E}" dt="2024-05-30T09:09:44.407" v="2103" actId="165"/>
          <ac:spMkLst>
            <pc:docMk/>
            <pc:sldMk cId="674720165" sldId="4083"/>
            <ac:spMk id="22" creationId="{DE82DEAC-F6C6-DDD3-9625-7285884B0433}"/>
          </ac:spMkLst>
        </pc:spChg>
        <pc:spChg chg="add mod topLvl">
          <ac:chgData name="Zena Rittenhouse" userId="d301305e-8f66-4004-9328-c4bd7d48d721" providerId="ADAL" clId="{219553D7-F860-46DB-96B4-F2F6ADD24B8E}" dt="2024-05-30T09:09:44.407" v="2103" actId="165"/>
          <ac:spMkLst>
            <pc:docMk/>
            <pc:sldMk cId="674720165" sldId="4083"/>
            <ac:spMk id="23" creationId="{FD555044-31D8-1FBF-7C6E-CDCE3FF5E724}"/>
          </ac:spMkLst>
        </pc:spChg>
        <pc:spChg chg="add mod topLvl">
          <ac:chgData name="Zena Rittenhouse" userId="d301305e-8f66-4004-9328-c4bd7d48d721" providerId="ADAL" clId="{219553D7-F860-46DB-96B4-F2F6ADD24B8E}" dt="2024-05-30T09:09:44.407" v="2103" actId="165"/>
          <ac:spMkLst>
            <pc:docMk/>
            <pc:sldMk cId="674720165" sldId="4083"/>
            <ac:spMk id="24" creationId="{281E08BE-B555-6DB7-D25B-F381BC4A127B}"/>
          </ac:spMkLst>
        </pc:spChg>
        <pc:spChg chg="add mod topLvl">
          <ac:chgData name="Zena Rittenhouse" userId="d301305e-8f66-4004-9328-c4bd7d48d721" providerId="ADAL" clId="{219553D7-F860-46DB-96B4-F2F6ADD24B8E}" dt="2024-05-30T09:09:44.407" v="2103" actId="165"/>
          <ac:spMkLst>
            <pc:docMk/>
            <pc:sldMk cId="674720165" sldId="4083"/>
            <ac:spMk id="25" creationId="{0D5D9701-90FD-DD7D-4C52-04CF68F2FB65}"/>
          </ac:spMkLst>
        </pc:spChg>
        <pc:spChg chg="add mod topLvl">
          <ac:chgData name="Zena Rittenhouse" userId="d301305e-8f66-4004-9328-c4bd7d48d721" providerId="ADAL" clId="{219553D7-F860-46DB-96B4-F2F6ADD24B8E}" dt="2024-05-30T09:09:53.531" v="2104" actId="164"/>
          <ac:spMkLst>
            <pc:docMk/>
            <pc:sldMk cId="674720165" sldId="4083"/>
            <ac:spMk id="26" creationId="{A3F90373-CD56-8695-6E3A-B9512F9ABB4C}"/>
          </ac:spMkLst>
        </pc:spChg>
        <pc:spChg chg="add mod topLvl">
          <ac:chgData name="Zena Rittenhouse" userId="d301305e-8f66-4004-9328-c4bd7d48d721" providerId="ADAL" clId="{219553D7-F860-46DB-96B4-F2F6ADD24B8E}" dt="2024-05-30T09:09:53.531" v="2104" actId="164"/>
          <ac:spMkLst>
            <pc:docMk/>
            <pc:sldMk cId="674720165" sldId="4083"/>
            <ac:spMk id="27" creationId="{727ED2B1-8187-5153-1CF4-866BF368C2A3}"/>
          </ac:spMkLst>
        </pc:spChg>
        <pc:spChg chg="add del mod">
          <ac:chgData name="Zena Rittenhouse" userId="d301305e-8f66-4004-9328-c4bd7d48d721" providerId="ADAL" clId="{219553D7-F860-46DB-96B4-F2F6ADD24B8E}" dt="2024-05-20T12:06:09.135" v="178" actId="478"/>
          <ac:spMkLst>
            <pc:docMk/>
            <pc:sldMk cId="674720165" sldId="4083"/>
            <ac:spMk id="28" creationId="{A9DDABE4-E1CC-635E-E3E8-8744F112E4DC}"/>
          </ac:spMkLst>
        </pc:spChg>
        <pc:spChg chg="add del mod">
          <ac:chgData name="Zena Rittenhouse" userId="d301305e-8f66-4004-9328-c4bd7d48d721" providerId="ADAL" clId="{219553D7-F860-46DB-96B4-F2F6ADD24B8E}" dt="2024-05-20T12:06:09.135" v="178" actId="478"/>
          <ac:spMkLst>
            <pc:docMk/>
            <pc:sldMk cId="674720165" sldId="4083"/>
            <ac:spMk id="29" creationId="{244687AA-EE45-7281-1778-C98161F0D399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75" creationId="{F70496C8-66A5-F01E-6091-096B3F226AC3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163" creationId="{B5A8AB61-9DBF-D5C2-6FFE-CA43335BA0E5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164" creationId="{916DC6BA-483A-5B35-6F5C-C4509D837AA8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250" creationId="{E707760F-3BCB-2813-EBF9-CCB34D8B4A49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251" creationId="{B7920BA1-D19B-5DFA-0316-54ABF4C39584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06" creationId="{4522EA9E-51E5-6DE5-C541-F95AF4517FAC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07" creationId="{80A82AC8-027A-4AF9-8587-12BDE80D850E}"/>
          </ac:spMkLst>
        </pc:spChg>
        <pc:spChg chg="mod">
          <ac:chgData name="Zena Rittenhouse" userId="d301305e-8f66-4004-9328-c4bd7d48d721" providerId="ADAL" clId="{219553D7-F860-46DB-96B4-F2F6ADD24B8E}" dt="2024-05-21T11:15:18.219" v="1297" actId="12788"/>
          <ac:spMkLst>
            <pc:docMk/>
            <pc:sldMk cId="674720165" sldId="4083"/>
            <ac:spMk id="408" creationId="{3291CF4E-10D2-0580-4288-C0CB3AD3CA51}"/>
          </ac:spMkLst>
        </pc:spChg>
        <pc:spChg chg="mod">
          <ac:chgData name="Zena Rittenhouse" userId="d301305e-8f66-4004-9328-c4bd7d48d721" providerId="ADAL" clId="{219553D7-F860-46DB-96B4-F2F6ADD24B8E}" dt="2024-05-21T11:15:18.219" v="1297" actId="12788"/>
          <ac:spMkLst>
            <pc:docMk/>
            <pc:sldMk cId="674720165" sldId="4083"/>
            <ac:spMk id="409" creationId="{CD09E1BB-2054-CD9C-D939-3AC8BEA4FD40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10" creationId="{F9657B9A-5387-F4A4-AA22-6AAFF68674AD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11" creationId="{1B5BE713-03E3-0554-8D33-39B8EBC48A8C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12" creationId="{C262FE65-32C0-709C-AB67-C3A954735D4D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13" creationId="{5462C73C-00B7-0764-61B6-8F47A18C4A75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14" creationId="{03B3758C-FAC5-1E0A-1DAF-14EC58BCB7ED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15" creationId="{6E1C58BA-51A1-9EF8-72F0-14A2AB537665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16" creationId="{7BEEE57F-87D8-A158-887D-0AE1A0FF1D07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17" creationId="{B7492D1B-81E2-1399-0090-86EC2AC47E0F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18" creationId="{E8B73D7A-8593-26AB-1EE2-38AA1C4403FC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19" creationId="{144CCA8C-B073-C378-28F1-CE44B8D1DBBA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20" creationId="{41BCCE7A-2500-1DD0-DEA0-1148525A4A1A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21" creationId="{CFC10C22-00DF-AFA4-6810-A2316F53691B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26" creationId="{C7E445E1-AF7B-D980-E03E-FFE6C069D32D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28" creationId="{5B5C0517-2F40-2C5C-3AF8-E900B7B8883E}"/>
          </ac:spMkLst>
        </pc:spChg>
        <pc:spChg chg="del mod">
          <ac:chgData name="Zena Rittenhouse" userId="d301305e-8f66-4004-9328-c4bd7d48d721" providerId="ADAL" clId="{219553D7-F860-46DB-96B4-F2F6ADD24B8E}" dt="2024-05-20T12:03:05.662" v="112" actId="478"/>
          <ac:spMkLst>
            <pc:docMk/>
            <pc:sldMk cId="674720165" sldId="4083"/>
            <ac:spMk id="430" creationId="{36B73ACB-A420-5ACD-EB49-96FBB4C4DCC2}"/>
          </ac:spMkLst>
        </pc:spChg>
        <pc:grpChg chg="del mod">
          <ac:chgData name="Zena Rittenhouse" userId="d301305e-8f66-4004-9328-c4bd7d48d721" providerId="ADAL" clId="{219553D7-F860-46DB-96B4-F2F6ADD24B8E}" dt="2024-05-20T12:03:05.662" v="112" actId="478"/>
          <ac:grpSpMkLst>
            <pc:docMk/>
            <pc:sldMk cId="674720165" sldId="4083"/>
            <ac:grpSpMk id="2" creationId="{056BFBD3-B9AB-8B2C-43C6-ACAFAD72EB14}"/>
          </ac:grpSpMkLst>
        </pc:grpChg>
        <pc:grpChg chg="add del mod">
          <ac:chgData name="Zena Rittenhouse" userId="d301305e-8f66-4004-9328-c4bd7d48d721" providerId="ADAL" clId="{219553D7-F860-46DB-96B4-F2F6ADD24B8E}" dt="2024-05-21T11:16:05.881" v="1302" actId="165"/>
          <ac:grpSpMkLst>
            <pc:docMk/>
            <pc:sldMk cId="674720165" sldId="4083"/>
            <ac:grpSpMk id="2" creationId="{3E11507A-F89A-7ABE-86E8-C7E698716B89}"/>
          </ac:grpSpMkLst>
        </pc:grpChg>
        <pc:grpChg chg="add mod">
          <ac:chgData name="Zena Rittenhouse" userId="d301305e-8f66-4004-9328-c4bd7d48d721" providerId="ADAL" clId="{219553D7-F860-46DB-96B4-F2F6ADD24B8E}" dt="2024-05-30T09:09:53.531" v="2104" actId="164"/>
          <ac:grpSpMkLst>
            <pc:docMk/>
            <pc:sldMk cId="674720165" sldId="4083"/>
            <ac:grpSpMk id="2" creationId="{4952E600-B5F5-9A1B-DF24-B29D6DC8AB05}"/>
          </ac:grpSpMkLst>
        </pc:grpChg>
        <pc:grpChg chg="del mod">
          <ac:chgData name="Zena Rittenhouse" userId="d301305e-8f66-4004-9328-c4bd7d48d721" providerId="ADAL" clId="{219553D7-F860-46DB-96B4-F2F6ADD24B8E}" dt="2024-05-20T12:03:05.662" v="112" actId="478"/>
          <ac:grpSpMkLst>
            <pc:docMk/>
            <pc:sldMk cId="674720165" sldId="4083"/>
            <ac:grpSpMk id="3" creationId="{9A3D3BDC-648D-AA03-5CEC-36DBC1C90771}"/>
          </ac:grpSpMkLst>
        </pc:grpChg>
        <pc:grpChg chg="add del mod">
          <ac:chgData name="Zena Rittenhouse" userId="d301305e-8f66-4004-9328-c4bd7d48d721" providerId="ADAL" clId="{219553D7-F860-46DB-96B4-F2F6ADD24B8E}" dt="2024-05-30T09:09:44.407" v="2103" actId="165"/>
          <ac:grpSpMkLst>
            <pc:docMk/>
            <pc:sldMk cId="674720165" sldId="4083"/>
            <ac:grpSpMk id="4" creationId="{69499208-1DC0-551F-7AC8-5D1FA25F051C}"/>
          </ac:grpSpMkLst>
        </pc:grpChg>
        <pc:grpChg chg="del mod">
          <ac:chgData name="Zena Rittenhouse" userId="d301305e-8f66-4004-9328-c4bd7d48d721" providerId="ADAL" clId="{219553D7-F860-46DB-96B4-F2F6ADD24B8E}" dt="2024-05-20T12:03:05.662" v="112" actId="478"/>
          <ac:grpSpMkLst>
            <pc:docMk/>
            <pc:sldMk cId="674720165" sldId="4083"/>
            <ac:grpSpMk id="4" creationId="{DA2B5102-1D97-5F73-81AE-FA52522B5833}"/>
          </ac:grpSpMkLst>
        </pc:grpChg>
        <pc:graphicFrameChg chg="del mod">
          <ac:chgData name="Zena Rittenhouse" userId="d301305e-8f66-4004-9328-c4bd7d48d721" providerId="ADAL" clId="{219553D7-F860-46DB-96B4-F2F6ADD24B8E}" dt="2024-05-20T12:03:05.662" v="112" actId="478"/>
          <ac:graphicFrameMkLst>
            <pc:docMk/>
            <pc:sldMk cId="674720165" sldId="4083"/>
            <ac:graphicFrameMk id="422" creationId="{C8C18550-4C75-3544-82FF-23462190C9D1}"/>
          </ac:graphicFrameMkLst>
        </pc:graphicFrameChg>
        <pc:graphicFrameChg chg="del mod">
          <ac:chgData name="Zena Rittenhouse" userId="d301305e-8f66-4004-9328-c4bd7d48d721" providerId="ADAL" clId="{219553D7-F860-46DB-96B4-F2F6ADD24B8E}" dt="2024-05-20T12:03:05.662" v="112" actId="478"/>
          <ac:graphicFrameMkLst>
            <pc:docMk/>
            <pc:sldMk cId="674720165" sldId="4083"/>
            <ac:graphicFrameMk id="423" creationId="{A5A48AB0-E3F2-D6D5-2A79-5C7099AE4BCB}"/>
          </ac:graphicFrameMkLst>
        </pc:graphicFrameChg>
        <pc:graphicFrameChg chg="del mod">
          <ac:chgData name="Zena Rittenhouse" userId="d301305e-8f66-4004-9328-c4bd7d48d721" providerId="ADAL" clId="{219553D7-F860-46DB-96B4-F2F6ADD24B8E}" dt="2024-05-20T12:03:05.662" v="112" actId="478"/>
          <ac:graphicFrameMkLst>
            <pc:docMk/>
            <pc:sldMk cId="674720165" sldId="4083"/>
            <ac:graphicFrameMk id="424" creationId="{E6CC45B6-7348-BA0C-0944-68046C2DA1B0}"/>
          </ac:graphicFrameMkLst>
        </pc:graphicFrameChg>
        <pc:picChg chg="add del mod">
          <ac:chgData name="Zena Rittenhouse" userId="d301305e-8f66-4004-9328-c4bd7d48d721" providerId="ADAL" clId="{219553D7-F860-46DB-96B4-F2F6ADD24B8E}" dt="2024-05-21T11:14:56.666" v="1294" actId="478"/>
          <ac:picMkLst>
            <pc:docMk/>
            <pc:sldMk cId="674720165" sldId="4083"/>
            <ac:picMk id="3" creationId="{F6DAA0C7-A286-A58A-FE81-230ABB505653}"/>
          </ac:picMkLst>
        </pc:picChg>
        <pc:picChg chg="add mod topLvl">
          <ac:chgData name="Zena Rittenhouse" userId="d301305e-8f66-4004-9328-c4bd7d48d721" providerId="ADAL" clId="{219553D7-F860-46DB-96B4-F2F6ADD24B8E}" dt="2024-05-30T09:09:53.531" v="2104" actId="164"/>
          <ac:picMkLst>
            <pc:docMk/>
            <pc:sldMk cId="674720165" sldId="4083"/>
            <ac:picMk id="31" creationId="{EE7B74BA-A980-74DD-486E-065B8911C9A0}"/>
          </ac:picMkLst>
        </pc:picChg>
        <pc:picChg chg="add mod">
          <ac:chgData name="Zena Rittenhouse" userId="d301305e-8f66-4004-9328-c4bd7d48d721" providerId="ADAL" clId="{219553D7-F860-46DB-96B4-F2F6ADD24B8E}" dt="2024-05-20T12:12:29.930" v="289" actId="931"/>
          <ac:picMkLst>
            <pc:docMk/>
            <pc:sldMk cId="674720165" sldId="4083"/>
            <ac:picMk id="33" creationId="{CBD6CD98-7D22-210A-31B8-D72C245B8E7B}"/>
          </ac:picMkLst>
        </pc:picChg>
        <pc:picChg chg="add mod topLvl">
          <ac:chgData name="Zena Rittenhouse" userId="d301305e-8f66-4004-9328-c4bd7d48d721" providerId="ADAL" clId="{219553D7-F860-46DB-96B4-F2F6ADD24B8E}" dt="2024-05-30T09:09:44.407" v="2103" actId="165"/>
          <ac:picMkLst>
            <pc:docMk/>
            <pc:sldMk cId="674720165" sldId="4083"/>
            <ac:picMk id="35" creationId="{6E521F61-1E22-2882-2824-A1E3343993B5}"/>
          </ac:picMkLst>
        </pc:picChg>
        <pc:picChg chg="add mod topLvl">
          <ac:chgData name="Zena Rittenhouse" userId="d301305e-8f66-4004-9328-c4bd7d48d721" providerId="ADAL" clId="{219553D7-F860-46DB-96B4-F2F6ADD24B8E}" dt="2024-05-30T09:09:44.407" v="2103" actId="165"/>
          <ac:picMkLst>
            <pc:docMk/>
            <pc:sldMk cId="674720165" sldId="4083"/>
            <ac:picMk id="37" creationId="{D2FA1A3B-633E-3B82-4A8A-1FE20FEB7AE6}"/>
          </ac:picMkLst>
        </pc:picChg>
        <pc:picChg chg="add del mod">
          <ac:chgData name="Zena Rittenhouse" userId="d301305e-8f66-4004-9328-c4bd7d48d721" providerId="ADAL" clId="{219553D7-F860-46DB-96B4-F2F6ADD24B8E}" dt="2024-05-20T12:10:17.900" v="276" actId="478"/>
          <ac:picMkLst>
            <pc:docMk/>
            <pc:sldMk cId="674720165" sldId="4083"/>
            <ac:picMk id="1026" creationId="{1918961B-1005-4FEB-08CB-AE993063B9CF}"/>
          </ac:picMkLst>
        </pc:picChg>
        <pc:picChg chg="add del mod">
          <ac:chgData name="Zena Rittenhouse" userId="d301305e-8f66-4004-9328-c4bd7d48d721" providerId="ADAL" clId="{219553D7-F860-46DB-96B4-F2F6ADD24B8E}" dt="2024-05-20T12:10:17.900" v="276" actId="478"/>
          <ac:picMkLst>
            <pc:docMk/>
            <pc:sldMk cId="674720165" sldId="4083"/>
            <ac:picMk id="1028" creationId="{0E047C97-E6F8-24D9-D84F-373DE8D24A20}"/>
          </ac:picMkLst>
        </pc:picChg>
      </pc:sldChg>
      <pc:sldChg chg="delSp modSp mod">
        <pc:chgData name="Zena Rittenhouse" userId="d301305e-8f66-4004-9328-c4bd7d48d721" providerId="ADAL" clId="{219553D7-F860-46DB-96B4-F2F6ADD24B8E}" dt="2024-05-20T12:23:57.263" v="333" actId="21"/>
        <pc:sldMkLst>
          <pc:docMk/>
          <pc:sldMk cId="3765104154" sldId="4085"/>
        </pc:sldMkLst>
        <pc:spChg chg="mod">
          <ac:chgData name="Zena Rittenhouse" userId="d301305e-8f66-4004-9328-c4bd7d48d721" providerId="ADAL" clId="{219553D7-F860-46DB-96B4-F2F6ADD24B8E}" dt="2024-05-20T12:23:05.233" v="328" actId="1076"/>
          <ac:spMkLst>
            <pc:docMk/>
            <pc:sldMk cId="3765104154" sldId="4085"/>
            <ac:spMk id="77" creationId="{E51D6372-85BB-DDD1-274C-CD21D42004BF}"/>
          </ac:spMkLst>
        </pc:spChg>
        <pc:spChg chg="del mod">
          <ac:chgData name="Zena Rittenhouse" userId="d301305e-8f66-4004-9328-c4bd7d48d721" providerId="ADAL" clId="{219553D7-F860-46DB-96B4-F2F6ADD24B8E}" dt="2024-05-20T12:23:57.263" v="333" actId="21"/>
          <ac:spMkLst>
            <pc:docMk/>
            <pc:sldMk cId="3765104154" sldId="4085"/>
            <ac:spMk id="399" creationId="{0986B3EA-8648-BE1C-620A-C03CE9168EEF}"/>
          </ac:spMkLst>
        </pc:spChg>
        <pc:spChg chg="del">
          <ac:chgData name="Zena Rittenhouse" userId="d301305e-8f66-4004-9328-c4bd7d48d721" providerId="ADAL" clId="{219553D7-F860-46DB-96B4-F2F6ADD24B8E}" dt="2024-05-20T12:16:02.295" v="309" actId="478"/>
          <ac:spMkLst>
            <pc:docMk/>
            <pc:sldMk cId="3765104154" sldId="4085"/>
            <ac:spMk id="400" creationId="{1718012C-4680-A6F5-0A9C-91A575220DB3}"/>
          </ac:spMkLst>
        </pc:spChg>
      </pc:sldChg>
      <pc:sldChg chg="delSp mod">
        <pc:chgData name="Zena Rittenhouse" userId="d301305e-8f66-4004-9328-c4bd7d48d721" providerId="ADAL" clId="{219553D7-F860-46DB-96B4-F2F6ADD24B8E}" dt="2024-05-20T12:23:38.963" v="329" actId="21"/>
        <pc:sldMkLst>
          <pc:docMk/>
          <pc:sldMk cId="931917287" sldId="4088"/>
        </pc:sldMkLst>
        <pc:spChg chg="del">
          <ac:chgData name="Zena Rittenhouse" userId="d301305e-8f66-4004-9328-c4bd7d48d721" providerId="ADAL" clId="{219553D7-F860-46DB-96B4-F2F6ADD24B8E}" dt="2024-05-20T12:23:38.963" v="329" actId="21"/>
          <ac:spMkLst>
            <pc:docMk/>
            <pc:sldMk cId="931917287" sldId="4088"/>
            <ac:spMk id="387" creationId="{6D9D1E7C-F724-432E-220B-AD3C7630C09B}"/>
          </ac:spMkLst>
        </pc:spChg>
        <pc:spChg chg="del">
          <ac:chgData name="Zena Rittenhouse" userId="d301305e-8f66-4004-9328-c4bd7d48d721" providerId="ADAL" clId="{219553D7-F860-46DB-96B4-F2F6ADD24B8E}" dt="2024-05-20T12:23:38.963" v="329" actId="21"/>
          <ac:spMkLst>
            <pc:docMk/>
            <pc:sldMk cId="931917287" sldId="4088"/>
            <ac:spMk id="470" creationId="{71BC81BA-5B28-2B23-B506-84E079C91F8D}"/>
          </ac:spMkLst>
        </pc:spChg>
        <pc:spChg chg="del">
          <ac:chgData name="Zena Rittenhouse" userId="d301305e-8f66-4004-9328-c4bd7d48d721" providerId="ADAL" clId="{219553D7-F860-46DB-96B4-F2F6ADD24B8E}" dt="2024-05-20T12:23:38.963" v="329" actId="21"/>
          <ac:spMkLst>
            <pc:docMk/>
            <pc:sldMk cId="931917287" sldId="4088"/>
            <ac:spMk id="471" creationId="{7F2B58A8-6402-8845-CEDA-2B705E8F48F6}"/>
          </ac:spMkLst>
        </pc:spChg>
        <pc:spChg chg="del">
          <ac:chgData name="Zena Rittenhouse" userId="d301305e-8f66-4004-9328-c4bd7d48d721" providerId="ADAL" clId="{219553D7-F860-46DB-96B4-F2F6ADD24B8E}" dt="2024-05-20T12:23:38.963" v="329" actId="21"/>
          <ac:spMkLst>
            <pc:docMk/>
            <pc:sldMk cId="931917287" sldId="4088"/>
            <ac:spMk id="472" creationId="{719231B0-2C58-9E49-A3D6-80BC0BCB210F}"/>
          </ac:spMkLst>
        </pc:spChg>
        <pc:spChg chg="del">
          <ac:chgData name="Zena Rittenhouse" userId="d301305e-8f66-4004-9328-c4bd7d48d721" providerId="ADAL" clId="{219553D7-F860-46DB-96B4-F2F6ADD24B8E}" dt="2024-05-20T12:23:38.963" v="329" actId="21"/>
          <ac:spMkLst>
            <pc:docMk/>
            <pc:sldMk cId="931917287" sldId="4088"/>
            <ac:spMk id="473" creationId="{C335C462-9D9F-56FA-AF33-2A03C5F7590D}"/>
          </ac:spMkLst>
        </pc:spChg>
        <pc:graphicFrameChg chg="del">
          <ac:chgData name="Zena Rittenhouse" userId="d301305e-8f66-4004-9328-c4bd7d48d721" providerId="ADAL" clId="{219553D7-F860-46DB-96B4-F2F6ADD24B8E}" dt="2024-05-20T12:23:38.963" v="329" actId="21"/>
          <ac:graphicFrameMkLst>
            <pc:docMk/>
            <pc:sldMk cId="931917287" sldId="4088"/>
            <ac:graphicFrameMk id="469" creationId="{DBB56BFB-9BEA-FDE8-C3BA-AE3D408A40D7}"/>
          </ac:graphicFrameMkLst>
        </pc:graphicFrameChg>
      </pc:sldChg>
      <pc:sldChg chg="addSp delSp modSp new mod ord">
        <pc:chgData name="Zena Rittenhouse" userId="d301305e-8f66-4004-9328-c4bd7d48d721" providerId="ADAL" clId="{219553D7-F860-46DB-96B4-F2F6ADD24B8E}" dt="2024-05-21T08:42:15.690" v="1092" actId="1076"/>
        <pc:sldMkLst>
          <pc:docMk/>
          <pc:sldMk cId="2047265532" sldId="4103"/>
        </pc:sldMkLst>
        <pc:spChg chg="add mod">
          <ac:chgData name="Zena Rittenhouse" userId="d301305e-8f66-4004-9328-c4bd7d48d721" providerId="ADAL" clId="{219553D7-F860-46DB-96B4-F2F6ADD24B8E}" dt="2024-05-20T12:26:07.579" v="366" actId="164"/>
          <ac:spMkLst>
            <pc:docMk/>
            <pc:sldMk cId="2047265532" sldId="4103"/>
            <ac:spMk id="2" creationId="{A1466C94-FE4A-9B54-AA49-EC0DE286B22C}"/>
          </ac:spMkLst>
        </pc:spChg>
        <pc:spChg chg="add mod">
          <ac:chgData name="Zena Rittenhouse" userId="d301305e-8f66-4004-9328-c4bd7d48d721" providerId="ADAL" clId="{219553D7-F860-46DB-96B4-F2F6ADD24B8E}" dt="2024-05-20T12:26:07.579" v="366" actId="164"/>
          <ac:spMkLst>
            <pc:docMk/>
            <pc:sldMk cId="2047265532" sldId="4103"/>
            <ac:spMk id="3" creationId="{DD7EDDC3-2BA8-2B57-42FD-4E9643A2F7BE}"/>
          </ac:spMkLst>
        </pc:spChg>
        <pc:spChg chg="add del mod">
          <ac:chgData name="Zena Rittenhouse" userId="d301305e-8f66-4004-9328-c4bd7d48d721" providerId="ADAL" clId="{219553D7-F860-46DB-96B4-F2F6ADD24B8E}" dt="2024-05-20T13:00:45.262" v="620" actId="478"/>
          <ac:spMkLst>
            <pc:docMk/>
            <pc:sldMk cId="2047265532" sldId="4103"/>
            <ac:spMk id="7" creationId="{9FDA53F3-2CD8-9270-6D4E-9D31171B5133}"/>
          </ac:spMkLst>
        </pc:spChg>
        <pc:spChg chg="add del mod">
          <ac:chgData name="Zena Rittenhouse" userId="d301305e-8f66-4004-9328-c4bd7d48d721" providerId="ADAL" clId="{219553D7-F860-46DB-96B4-F2F6ADD24B8E}" dt="2024-05-20T13:00:46.922" v="621" actId="478"/>
          <ac:spMkLst>
            <pc:docMk/>
            <pc:sldMk cId="2047265532" sldId="4103"/>
            <ac:spMk id="8" creationId="{FA210AA7-7713-99FB-7628-4B8ABDA03283}"/>
          </ac:spMkLst>
        </pc:spChg>
        <pc:spChg chg="add mod">
          <ac:chgData name="Zena Rittenhouse" userId="d301305e-8f66-4004-9328-c4bd7d48d721" providerId="ADAL" clId="{219553D7-F860-46DB-96B4-F2F6ADD24B8E}" dt="2024-05-20T13:00:36.924" v="611" actId="1076"/>
          <ac:spMkLst>
            <pc:docMk/>
            <pc:sldMk cId="2047265532" sldId="4103"/>
            <ac:spMk id="9" creationId="{9E9A4972-C9C9-FF98-B396-2C00FE0BA4DF}"/>
          </ac:spMkLst>
        </pc:spChg>
        <pc:spChg chg="add mod">
          <ac:chgData name="Zena Rittenhouse" userId="d301305e-8f66-4004-9328-c4bd7d48d721" providerId="ADAL" clId="{219553D7-F860-46DB-96B4-F2F6ADD24B8E}" dt="2024-05-20T13:00:36.924" v="611" actId="1076"/>
          <ac:spMkLst>
            <pc:docMk/>
            <pc:sldMk cId="2047265532" sldId="4103"/>
            <ac:spMk id="10" creationId="{15EDEC94-506A-3315-0916-5466411ECC2B}"/>
          </ac:spMkLst>
        </pc:spChg>
        <pc:spChg chg="add mod topLvl">
          <ac:chgData name="Zena Rittenhouse" userId="d301305e-8f66-4004-9328-c4bd7d48d721" providerId="ADAL" clId="{219553D7-F860-46DB-96B4-F2F6ADD24B8E}" dt="2024-05-21T08:42:15.690" v="1092" actId="1076"/>
          <ac:spMkLst>
            <pc:docMk/>
            <pc:sldMk cId="2047265532" sldId="4103"/>
            <ac:spMk id="10" creationId="{E5F5A2DC-0BCD-3D63-CF10-E532D3C38F8D}"/>
          </ac:spMkLst>
        </pc:spChg>
        <pc:spChg chg="add mod topLvl">
          <ac:chgData name="Zena Rittenhouse" userId="d301305e-8f66-4004-9328-c4bd7d48d721" providerId="ADAL" clId="{219553D7-F860-46DB-96B4-F2F6ADD24B8E}" dt="2024-05-21T08:42:15.690" v="1092" actId="1076"/>
          <ac:spMkLst>
            <pc:docMk/>
            <pc:sldMk cId="2047265532" sldId="4103"/>
            <ac:spMk id="11" creationId="{3819434E-D1E4-CE11-E51F-CE72A53F5BE0}"/>
          </ac:spMkLst>
        </pc:spChg>
        <pc:spChg chg="add mod">
          <ac:chgData name="Zena Rittenhouse" userId="d301305e-8f66-4004-9328-c4bd7d48d721" providerId="ADAL" clId="{219553D7-F860-46DB-96B4-F2F6ADD24B8E}" dt="2024-05-20T13:00:34.777" v="604" actId="1076"/>
          <ac:spMkLst>
            <pc:docMk/>
            <pc:sldMk cId="2047265532" sldId="4103"/>
            <ac:spMk id="11" creationId="{B1C414C9-22E4-79F7-F795-48E0680ADB47}"/>
          </ac:spMkLst>
        </pc:spChg>
        <pc:spChg chg="add mod">
          <ac:chgData name="Zena Rittenhouse" userId="d301305e-8f66-4004-9328-c4bd7d48d721" providerId="ADAL" clId="{219553D7-F860-46DB-96B4-F2F6ADD24B8E}" dt="2024-05-20T13:00:34.777" v="604" actId="1076"/>
          <ac:spMkLst>
            <pc:docMk/>
            <pc:sldMk cId="2047265532" sldId="4103"/>
            <ac:spMk id="12" creationId="{3D383E46-DCE1-1AA6-CFCD-23AA3E4824EB}"/>
          </ac:spMkLst>
        </pc:spChg>
        <pc:spChg chg="add del mod topLvl">
          <ac:chgData name="Zena Rittenhouse" userId="d301305e-8f66-4004-9328-c4bd7d48d721" providerId="ADAL" clId="{219553D7-F860-46DB-96B4-F2F6ADD24B8E}" dt="2024-05-21T08:36:36.579" v="1036" actId="478"/>
          <ac:spMkLst>
            <pc:docMk/>
            <pc:sldMk cId="2047265532" sldId="4103"/>
            <ac:spMk id="13" creationId="{AA0445D0-FFD9-BFFD-1B54-E31E908B6378}"/>
          </ac:spMkLst>
        </pc:spChg>
        <pc:spChg chg="add mod">
          <ac:chgData name="Zena Rittenhouse" userId="d301305e-8f66-4004-9328-c4bd7d48d721" providerId="ADAL" clId="{219553D7-F860-46DB-96B4-F2F6ADD24B8E}" dt="2024-05-21T08:36:56.578" v="1040" actId="1076"/>
          <ac:spMkLst>
            <pc:docMk/>
            <pc:sldMk cId="2047265532" sldId="4103"/>
            <ac:spMk id="16" creationId="{77452C50-E833-C9D2-8A17-7A01E3180398}"/>
          </ac:spMkLst>
        </pc:spChg>
        <pc:spChg chg="mod">
          <ac:chgData name="Zena Rittenhouse" userId="d301305e-8f66-4004-9328-c4bd7d48d721" providerId="ADAL" clId="{219553D7-F860-46DB-96B4-F2F6ADD24B8E}" dt="2024-05-21T08:36:29.190" v="1034" actId="20577"/>
          <ac:spMkLst>
            <pc:docMk/>
            <pc:sldMk cId="2047265532" sldId="4103"/>
            <ac:spMk id="18" creationId="{B6047B1B-7A08-5E8E-A176-F50F6DCFD67E}"/>
          </ac:spMkLst>
        </pc:spChg>
        <pc:spChg chg="mod">
          <ac:chgData name="Zena Rittenhouse" userId="d301305e-8f66-4004-9328-c4bd7d48d721" providerId="ADAL" clId="{219553D7-F860-46DB-96B4-F2F6ADD24B8E}" dt="2024-05-21T08:36:18.001" v="1016"/>
          <ac:spMkLst>
            <pc:docMk/>
            <pc:sldMk cId="2047265532" sldId="4103"/>
            <ac:spMk id="19" creationId="{4E12CF1B-5EE0-7789-A06B-53B08DFD3197}"/>
          </ac:spMkLst>
        </pc:spChg>
        <pc:spChg chg="add del mod">
          <ac:chgData name="Zena Rittenhouse" userId="d301305e-8f66-4004-9328-c4bd7d48d721" providerId="ADAL" clId="{219553D7-F860-46DB-96B4-F2F6ADD24B8E}" dt="2024-05-21T08:07:28.178" v="905" actId="478"/>
          <ac:spMkLst>
            <pc:docMk/>
            <pc:sldMk cId="2047265532" sldId="4103"/>
            <ac:spMk id="387" creationId="{6D9D1E7C-F724-432E-220B-AD3C7630C09B}"/>
          </ac:spMkLst>
        </pc:spChg>
        <pc:spChg chg="add mod">
          <ac:chgData name="Zena Rittenhouse" userId="d301305e-8f66-4004-9328-c4bd7d48d721" providerId="ADAL" clId="{219553D7-F860-46DB-96B4-F2F6ADD24B8E}" dt="2024-05-21T08:37:36.047" v="1042" actId="1076"/>
          <ac:spMkLst>
            <pc:docMk/>
            <pc:sldMk cId="2047265532" sldId="4103"/>
            <ac:spMk id="399" creationId="{0986B3EA-8648-BE1C-620A-C03CE9168EEF}"/>
          </ac:spMkLst>
        </pc:spChg>
        <pc:spChg chg="add del mod">
          <ac:chgData name="Zena Rittenhouse" userId="d301305e-8f66-4004-9328-c4bd7d48d721" providerId="ADAL" clId="{219553D7-F860-46DB-96B4-F2F6ADD24B8E}" dt="2024-05-20T12:43:24.643" v="482" actId="478"/>
          <ac:spMkLst>
            <pc:docMk/>
            <pc:sldMk cId="2047265532" sldId="4103"/>
            <ac:spMk id="470" creationId="{71BC81BA-5B28-2B23-B506-84E079C91F8D}"/>
          </ac:spMkLst>
        </pc:spChg>
        <pc:spChg chg="add del mod">
          <ac:chgData name="Zena Rittenhouse" userId="d301305e-8f66-4004-9328-c4bd7d48d721" providerId="ADAL" clId="{219553D7-F860-46DB-96B4-F2F6ADD24B8E}" dt="2024-05-20T12:43:22.977" v="481" actId="478"/>
          <ac:spMkLst>
            <pc:docMk/>
            <pc:sldMk cId="2047265532" sldId="4103"/>
            <ac:spMk id="471" creationId="{7F2B58A8-6402-8845-CEDA-2B705E8F48F6}"/>
          </ac:spMkLst>
        </pc:spChg>
        <pc:spChg chg="add del mod">
          <ac:chgData name="Zena Rittenhouse" userId="d301305e-8f66-4004-9328-c4bd7d48d721" providerId="ADAL" clId="{219553D7-F860-46DB-96B4-F2F6ADD24B8E}" dt="2024-05-20T12:43:21.302" v="480" actId="478"/>
          <ac:spMkLst>
            <pc:docMk/>
            <pc:sldMk cId="2047265532" sldId="4103"/>
            <ac:spMk id="472" creationId="{719231B0-2C58-9E49-A3D6-80BC0BCB210F}"/>
          </ac:spMkLst>
        </pc:spChg>
        <pc:spChg chg="add del mod">
          <ac:chgData name="Zena Rittenhouse" userId="d301305e-8f66-4004-9328-c4bd7d48d721" providerId="ADAL" clId="{219553D7-F860-46DB-96B4-F2F6ADD24B8E}" dt="2024-05-21T08:07:28.178" v="905" actId="478"/>
          <ac:spMkLst>
            <pc:docMk/>
            <pc:sldMk cId="2047265532" sldId="4103"/>
            <ac:spMk id="473" creationId="{C335C462-9D9F-56FA-AF33-2A03C5F7590D}"/>
          </ac:spMkLst>
        </pc:spChg>
        <pc:grpChg chg="add mod">
          <ac:chgData name="Zena Rittenhouse" userId="d301305e-8f66-4004-9328-c4bd7d48d721" providerId="ADAL" clId="{219553D7-F860-46DB-96B4-F2F6ADD24B8E}" dt="2024-05-21T08:37:36.047" v="1042" actId="1076"/>
          <ac:grpSpMkLst>
            <pc:docMk/>
            <pc:sldMk cId="2047265532" sldId="4103"/>
            <ac:grpSpMk id="4" creationId="{D19BF508-CC3C-4E3D-FB3D-4D3E887A2F45}"/>
          </ac:grpSpMkLst>
        </pc:grpChg>
        <pc:grpChg chg="add del mod">
          <ac:chgData name="Zena Rittenhouse" userId="d301305e-8f66-4004-9328-c4bd7d48d721" providerId="ADAL" clId="{219553D7-F860-46DB-96B4-F2F6ADD24B8E}" dt="2024-05-21T08:35:57.707" v="1012" actId="165"/>
          <ac:grpSpMkLst>
            <pc:docMk/>
            <pc:sldMk cId="2047265532" sldId="4103"/>
            <ac:grpSpMk id="14" creationId="{4983C13F-3E32-DBCA-5E22-9A1CEBA7A8F4}"/>
          </ac:grpSpMkLst>
        </pc:grpChg>
        <pc:grpChg chg="add del mod">
          <ac:chgData name="Zena Rittenhouse" userId="d301305e-8f66-4004-9328-c4bd7d48d721" providerId="ADAL" clId="{219553D7-F860-46DB-96B4-F2F6ADD24B8E}" dt="2024-05-21T08:41:35.027" v="1089" actId="165"/>
          <ac:grpSpMkLst>
            <pc:docMk/>
            <pc:sldMk cId="2047265532" sldId="4103"/>
            <ac:grpSpMk id="15" creationId="{14610B4E-9985-0200-C476-BB866D55526B}"/>
          </ac:grpSpMkLst>
        </pc:grpChg>
        <pc:grpChg chg="add mod">
          <ac:chgData name="Zena Rittenhouse" userId="d301305e-8f66-4004-9328-c4bd7d48d721" providerId="ADAL" clId="{219553D7-F860-46DB-96B4-F2F6ADD24B8E}" dt="2024-05-21T08:36:22.481" v="1017" actId="1076"/>
          <ac:grpSpMkLst>
            <pc:docMk/>
            <pc:sldMk cId="2047265532" sldId="4103"/>
            <ac:grpSpMk id="17" creationId="{95E91C79-982D-1139-C862-B44FFCFFA43D}"/>
          </ac:grpSpMkLst>
        </pc:grpChg>
        <pc:graphicFrameChg chg="add del mod">
          <ac:chgData name="Zena Rittenhouse" userId="d301305e-8f66-4004-9328-c4bd7d48d721" providerId="ADAL" clId="{219553D7-F860-46DB-96B4-F2F6ADD24B8E}" dt="2024-05-21T08:07:28.178" v="905" actId="478"/>
          <ac:graphicFrameMkLst>
            <pc:docMk/>
            <pc:sldMk cId="2047265532" sldId="4103"/>
            <ac:graphicFrameMk id="469" creationId="{DBB56BFB-9BEA-FDE8-C3BA-AE3D408A40D7}"/>
          </ac:graphicFrameMkLst>
        </pc:graphicFrameChg>
        <pc:picChg chg="add mod">
          <ac:chgData name="Zena Rittenhouse" userId="d301305e-8f66-4004-9328-c4bd7d48d721" providerId="ADAL" clId="{219553D7-F860-46DB-96B4-F2F6ADD24B8E}" dt="2024-05-20T12:45:13.036" v="484" actId="14100"/>
          <ac:picMkLst>
            <pc:docMk/>
            <pc:sldMk cId="2047265532" sldId="4103"/>
            <ac:picMk id="6" creationId="{15808231-0752-C933-8D6E-69CDB3C89AAB}"/>
          </ac:picMkLst>
        </pc:picChg>
        <pc:picChg chg="add mod topLvl modCrop">
          <ac:chgData name="Zena Rittenhouse" userId="d301305e-8f66-4004-9328-c4bd7d48d721" providerId="ADAL" clId="{219553D7-F860-46DB-96B4-F2F6ADD24B8E}" dt="2024-05-21T08:42:15.690" v="1092" actId="1076"/>
          <ac:picMkLst>
            <pc:docMk/>
            <pc:sldMk cId="2047265532" sldId="4103"/>
            <ac:picMk id="7" creationId="{6348E2F1-DEF9-D01B-C0CB-C71481081BFB}"/>
          </ac:picMkLst>
        </pc:picChg>
        <pc:picChg chg="add mod topLvl modCrop">
          <ac:chgData name="Zena Rittenhouse" userId="d301305e-8f66-4004-9328-c4bd7d48d721" providerId="ADAL" clId="{219553D7-F860-46DB-96B4-F2F6ADD24B8E}" dt="2024-05-21T08:42:15.690" v="1092" actId="1076"/>
          <ac:picMkLst>
            <pc:docMk/>
            <pc:sldMk cId="2047265532" sldId="4103"/>
            <ac:picMk id="9" creationId="{2FC5FBEC-D418-F5E1-541E-211F6CED7318}"/>
          </ac:picMkLst>
        </pc:picChg>
      </pc:sldChg>
      <pc:sldChg chg="addSp delSp modSp add del mod ord">
        <pc:chgData name="Zena Rittenhouse" userId="d301305e-8f66-4004-9328-c4bd7d48d721" providerId="ADAL" clId="{219553D7-F860-46DB-96B4-F2F6ADD24B8E}" dt="2024-05-21T08:32:18.259" v="983" actId="47"/>
        <pc:sldMkLst>
          <pc:docMk/>
          <pc:sldMk cId="1287356440" sldId="4104"/>
        </pc:sldMkLst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5" creationId="{95D62563-53CA-A504-07F9-34D6E71C21D2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7" creationId="{84566415-906D-EF50-F373-87443A69F95F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8" creationId="{15CE124B-91BF-3A35-A298-E5A59573F9D6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9" creationId="{C9818392-996D-4916-F824-7AD7B1A2562B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10" creationId="{A88FCEB7-FB3D-8586-6D74-4CBFE792EF57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11" creationId="{63C99EDA-4BDE-AB14-7EC6-97EEE3921FF1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12" creationId="{2BFA3C55-F676-A3E3-A6CE-B19FFF15647F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13" creationId="{561A682A-D1C2-A660-3DB6-0946352FDB5F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15" creationId="{D48A5654-76F2-BD4C-87F0-DF8AFE4868CB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16" creationId="{A183B54C-B5C3-1921-AA36-0C480D27A91E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17" creationId="{9266CF64-281F-A16D-A710-E447A5F75999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18" creationId="{C5AA0110-DCEA-5365-A22E-24E747B27515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19" creationId="{BC7D39E1-C596-983D-FFE4-49D481893550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20" creationId="{018A44F0-EA65-B95A-24AC-14A87F4FE093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21" creationId="{CF920289-B5B6-BAC0-E5A4-8B19CA99AAF6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22" creationId="{9A399412-4F5D-E7CA-D807-F0E9DEB0F373}"/>
          </ac:spMkLst>
        </pc:spChg>
        <pc:spChg chg="add del mod">
          <ac:chgData name="Zena Rittenhouse" userId="d301305e-8f66-4004-9328-c4bd7d48d721" providerId="ADAL" clId="{219553D7-F860-46DB-96B4-F2F6ADD24B8E}" dt="2024-05-20T12:55:12.528" v="557" actId="478"/>
          <ac:spMkLst>
            <pc:docMk/>
            <pc:sldMk cId="1287356440" sldId="4104"/>
            <ac:spMk id="23" creationId="{61D5937F-70CA-29B2-C238-7FA020F8088E}"/>
          </ac:spMkLst>
        </pc:spChg>
        <pc:spChg chg="add del mod">
          <ac:chgData name="Zena Rittenhouse" userId="d301305e-8f66-4004-9328-c4bd7d48d721" providerId="ADAL" clId="{219553D7-F860-46DB-96B4-F2F6ADD24B8E}" dt="2024-05-20T12:55:12.528" v="557" actId="478"/>
          <ac:spMkLst>
            <pc:docMk/>
            <pc:sldMk cId="1287356440" sldId="4104"/>
            <ac:spMk id="24" creationId="{9B5F1A19-3167-E231-88C3-5D38E0B0C80A}"/>
          </ac:spMkLst>
        </pc:spChg>
        <pc:spChg chg="add del mod">
          <ac:chgData name="Zena Rittenhouse" userId="d301305e-8f66-4004-9328-c4bd7d48d721" providerId="ADAL" clId="{219553D7-F860-46DB-96B4-F2F6ADD24B8E}" dt="2024-05-20T12:55:12.528" v="557" actId="478"/>
          <ac:spMkLst>
            <pc:docMk/>
            <pc:sldMk cId="1287356440" sldId="4104"/>
            <ac:spMk id="25" creationId="{B3F52D2E-DA7F-2824-AFCC-687A2CB3ABDE}"/>
          </ac:spMkLst>
        </pc:spChg>
        <pc:spChg chg="add del mod">
          <ac:chgData name="Zena Rittenhouse" userId="d301305e-8f66-4004-9328-c4bd7d48d721" providerId="ADAL" clId="{219553D7-F860-46DB-96B4-F2F6ADD24B8E}" dt="2024-05-20T12:55:12.528" v="557" actId="478"/>
          <ac:spMkLst>
            <pc:docMk/>
            <pc:sldMk cId="1287356440" sldId="4104"/>
            <ac:spMk id="26" creationId="{41853F08-06E8-BD4E-DA03-F196F7910D14}"/>
          </ac:spMkLst>
        </pc:spChg>
        <pc:spChg chg="add del mod">
          <ac:chgData name="Zena Rittenhouse" userId="d301305e-8f66-4004-9328-c4bd7d48d721" providerId="ADAL" clId="{219553D7-F860-46DB-96B4-F2F6ADD24B8E}" dt="2024-05-20T12:55:12.528" v="557" actId="478"/>
          <ac:spMkLst>
            <pc:docMk/>
            <pc:sldMk cId="1287356440" sldId="4104"/>
            <ac:spMk id="27" creationId="{51BAA55F-1E71-D3F1-E6CE-0C75CC8ED73D}"/>
          </ac:spMkLst>
        </pc:spChg>
        <pc:spChg chg="add del mod">
          <ac:chgData name="Zena Rittenhouse" userId="d301305e-8f66-4004-9328-c4bd7d48d721" providerId="ADAL" clId="{219553D7-F860-46DB-96B4-F2F6ADD24B8E}" dt="2024-05-20T12:55:12.528" v="557" actId="478"/>
          <ac:spMkLst>
            <pc:docMk/>
            <pc:sldMk cId="1287356440" sldId="4104"/>
            <ac:spMk id="28" creationId="{F49DC335-4CFE-3A2F-6538-07148E68038E}"/>
          </ac:spMkLst>
        </pc:spChg>
        <pc:spChg chg="add del mod">
          <ac:chgData name="Zena Rittenhouse" userId="d301305e-8f66-4004-9328-c4bd7d48d721" providerId="ADAL" clId="{219553D7-F860-46DB-96B4-F2F6ADD24B8E}" dt="2024-05-20T12:55:12.528" v="557" actId="478"/>
          <ac:spMkLst>
            <pc:docMk/>
            <pc:sldMk cId="1287356440" sldId="4104"/>
            <ac:spMk id="29" creationId="{86B2995F-4C06-1AC8-7233-A7CDBF7271CE}"/>
          </ac:spMkLst>
        </pc:spChg>
        <pc:spChg chg="add del mod">
          <ac:chgData name="Zena Rittenhouse" userId="d301305e-8f66-4004-9328-c4bd7d48d721" providerId="ADAL" clId="{219553D7-F860-46DB-96B4-F2F6ADD24B8E}" dt="2024-05-20T12:55:12.528" v="557" actId="478"/>
          <ac:spMkLst>
            <pc:docMk/>
            <pc:sldMk cId="1287356440" sldId="4104"/>
            <ac:spMk id="30" creationId="{AD5C0FC8-9874-6AC1-D870-ACFB3EF71642}"/>
          </ac:spMkLst>
        </pc:spChg>
        <pc:spChg chg="add del mod">
          <ac:chgData name="Zena Rittenhouse" userId="d301305e-8f66-4004-9328-c4bd7d48d721" providerId="ADAL" clId="{219553D7-F860-46DB-96B4-F2F6ADD24B8E}" dt="2024-05-20T12:55:12.528" v="557" actId="478"/>
          <ac:spMkLst>
            <pc:docMk/>
            <pc:sldMk cId="1287356440" sldId="4104"/>
            <ac:spMk id="31" creationId="{B69290E6-9B92-BBB1-5869-4A6A513660CB}"/>
          </ac:spMkLst>
        </pc:spChg>
        <pc:spChg chg="add del mod">
          <ac:chgData name="Zena Rittenhouse" userId="d301305e-8f66-4004-9328-c4bd7d48d721" providerId="ADAL" clId="{219553D7-F860-46DB-96B4-F2F6ADD24B8E}" dt="2024-05-20T12:55:12.528" v="557" actId="478"/>
          <ac:spMkLst>
            <pc:docMk/>
            <pc:sldMk cId="1287356440" sldId="4104"/>
            <ac:spMk id="32" creationId="{534DB48D-C9B4-79C2-0A53-5CA62624E2BB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33" creationId="{581C1571-07F0-4B5D-4E60-4ED8734F4B9B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34" creationId="{28205202-03A2-20C0-6878-8299A8EC09FF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35" creationId="{54A2C22D-0AE6-5332-FEBD-D4415CCD5CBD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36" creationId="{C0F28361-8636-B6CC-D862-CF3992FCFCAD}"/>
          </ac:spMkLst>
        </pc:spChg>
        <pc:spChg chg="add del mod">
          <ac:chgData name="Zena Rittenhouse" userId="d301305e-8f66-4004-9328-c4bd7d48d721" providerId="ADAL" clId="{219553D7-F860-46DB-96B4-F2F6ADD24B8E}" dt="2024-05-20T13:01:32.908" v="626" actId="478"/>
          <ac:spMkLst>
            <pc:docMk/>
            <pc:sldMk cId="1287356440" sldId="4104"/>
            <ac:spMk id="37" creationId="{9E9221DB-3E95-D5AE-C56F-CD0DF345BB7E}"/>
          </ac:spMkLst>
        </pc:spChg>
        <pc:spChg chg="add mod">
          <ac:chgData name="Zena Rittenhouse" userId="d301305e-8f66-4004-9328-c4bd7d48d721" providerId="ADAL" clId="{219553D7-F860-46DB-96B4-F2F6ADD24B8E}" dt="2024-05-20T13:02:20.755" v="634" actId="1076"/>
          <ac:spMkLst>
            <pc:docMk/>
            <pc:sldMk cId="1287356440" sldId="4104"/>
            <ac:spMk id="38" creationId="{5DF9B8B7-A6F7-71F2-61E7-E570666B2FAE}"/>
          </ac:spMkLst>
        </pc:spChg>
        <pc:spChg chg="add mod">
          <ac:chgData name="Zena Rittenhouse" userId="d301305e-8f66-4004-9328-c4bd7d48d721" providerId="ADAL" clId="{219553D7-F860-46DB-96B4-F2F6ADD24B8E}" dt="2024-05-20T13:02:20.755" v="634" actId="1076"/>
          <ac:spMkLst>
            <pc:docMk/>
            <pc:sldMk cId="1287356440" sldId="4104"/>
            <ac:spMk id="40" creationId="{ED0EA8F8-1AE7-CAA7-A5D5-1EB351A433A0}"/>
          </ac:spMkLst>
        </pc:spChg>
        <pc:spChg chg="del">
          <ac:chgData name="Zena Rittenhouse" userId="d301305e-8f66-4004-9328-c4bd7d48d721" providerId="ADAL" clId="{219553D7-F860-46DB-96B4-F2F6ADD24B8E}" dt="2024-05-20T12:50:37.937" v="506" actId="478"/>
          <ac:spMkLst>
            <pc:docMk/>
            <pc:sldMk cId="1287356440" sldId="4104"/>
            <ac:spMk id="387" creationId="{6D9D1E7C-F724-432E-220B-AD3C7630C09B}"/>
          </ac:spMkLst>
        </pc:spChg>
        <pc:spChg chg="mod">
          <ac:chgData name="Zena Rittenhouse" userId="d301305e-8f66-4004-9328-c4bd7d48d721" providerId="ADAL" clId="{219553D7-F860-46DB-96B4-F2F6ADD24B8E}" dt="2024-05-20T13:01:42.563" v="627" actId="1076"/>
          <ac:spMkLst>
            <pc:docMk/>
            <pc:sldMk cId="1287356440" sldId="4104"/>
            <ac:spMk id="399" creationId="{0986B3EA-8648-BE1C-620A-C03CE9168EEF}"/>
          </ac:spMkLst>
        </pc:spChg>
        <pc:spChg chg="del">
          <ac:chgData name="Zena Rittenhouse" userId="d301305e-8f66-4004-9328-c4bd7d48d721" providerId="ADAL" clId="{219553D7-F860-46DB-96B4-F2F6ADD24B8E}" dt="2024-05-20T12:50:37.937" v="506" actId="478"/>
          <ac:spMkLst>
            <pc:docMk/>
            <pc:sldMk cId="1287356440" sldId="4104"/>
            <ac:spMk id="473" creationId="{C335C462-9D9F-56FA-AF33-2A03C5F7590D}"/>
          </ac:spMkLst>
        </pc:spChg>
        <pc:grpChg chg="mod">
          <ac:chgData name="Zena Rittenhouse" userId="d301305e-8f66-4004-9328-c4bd7d48d721" providerId="ADAL" clId="{219553D7-F860-46DB-96B4-F2F6ADD24B8E}" dt="2024-05-20T13:01:42.563" v="627" actId="1076"/>
          <ac:grpSpMkLst>
            <pc:docMk/>
            <pc:sldMk cId="1287356440" sldId="4104"/>
            <ac:grpSpMk id="4" creationId="{D19BF508-CC3C-4E3D-FB3D-4D3E887A2F45}"/>
          </ac:grpSpMkLst>
        </pc:grpChg>
        <pc:graphicFrameChg chg="add del mod">
          <ac:chgData name="Zena Rittenhouse" userId="d301305e-8f66-4004-9328-c4bd7d48d721" providerId="ADAL" clId="{219553D7-F860-46DB-96B4-F2F6ADD24B8E}" dt="2024-05-20T13:01:32.908" v="626" actId="478"/>
          <ac:graphicFrameMkLst>
            <pc:docMk/>
            <pc:sldMk cId="1287356440" sldId="4104"/>
            <ac:graphicFrameMk id="14" creationId="{9A74B307-6E66-6E7F-8C40-183B6107C72E}"/>
          </ac:graphicFrameMkLst>
        </pc:graphicFrameChg>
        <pc:graphicFrameChg chg="add mod">
          <ac:chgData name="Zena Rittenhouse" userId="d301305e-8f66-4004-9328-c4bd7d48d721" providerId="ADAL" clId="{219553D7-F860-46DB-96B4-F2F6ADD24B8E}" dt="2024-05-20T13:02:20.755" v="634" actId="1076"/>
          <ac:graphicFrameMkLst>
            <pc:docMk/>
            <pc:sldMk cId="1287356440" sldId="4104"/>
            <ac:graphicFrameMk id="39" creationId="{B025D0B0-0CDF-B99C-A7CB-59535DF388E2}"/>
          </ac:graphicFrameMkLst>
        </pc:graphicFrameChg>
        <pc:graphicFrameChg chg="del mod">
          <ac:chgData name="Zena Rittenhouse" userId="d301305e-8f66-4004-9328-c4bd7d48d721" providerId="ADAL" clId="{219553D7-F860-46DB-96B4-F2F6ADD24B8E}" dt="2024-05-20T12:50:37.937" v="506" actId="478"/>
          <ac:graphicFrameMkLst>
            <pc:docMk/>
            <pc:sldMk cId="1287356440" sldId="4104"/>
            <ac:graphicFrameMk id="469" creationId="{DBB56BFB-9BEA-FDE8-C3BA-AE3D408A40D7}"/>
          </ac:graphicFrameMkLst>
        </pc:graphicFrameChg>
      </pc:sldChg>
      <pc:sldChg chg="addSp delSp modSp add mod">
        <pc:chgData name="Zena Rittenhouse" userId="d301305e-8f66-4004-9328-c4bd7d48d721" providerId="ADAL" clId="{219553D7-F860-46DB-96B4-F2F6ADD24B8E}" dt="2024-05-21T08:41:10.967" v="1088" actId="1076"/>
        <pc:sldMkLst>
          <pc:docMk/>
          <pc:sldMk cId="3581751904" sldId="4105"/>
        </pc:sldMkLst>
        <pc:spChg chg="add del mod">
          <ac:chgData name="Zena Rittenhouse" userId="d301305e-8f66-4004-9328-c4bd7d48d721" providerId="ADAL" clId="{219553D7-F860-46DB-96B4-F2F6ADD24B8E}" dt="2024-05-21T08:39:49.293" v="1076" actId="478"/>
          <ac:spMkLst>
            <pc:docMk/>
            <pc:sldMk cId="3581751904" sldId="4105"/>
            <ac:spMk id="13" creationId="{421CC01B-4D0B-492E-DEDC-085596B9DBAE}"/>
          </ac:spMkLst>
        </pc:spChg>
        <pc:spChg chg="add del mod">
          <ac:chgData name="Zena Rittenhouse" userId="d301305e-8f66-4004-9328-c4bd7d48d721" providerId="ADAL" clId="{219553D7-F860-46DB-96B4-F2F6ADD24B8E}" dt="2024-05-21T08:38:48.141" v="1063"/>
          <ac:spMkLst>
            <pc:docMk/>
            <pc:sldMk cId="3581751904" sldId="4105"/>
            <ac:spMk id="15" creationId="{8642BABD-B53B-5C9D-F4B4-2499ED7144B7}"/>
          </ac:spMkLst>
        </pc:spChg>
        <pc:spChg chg="add mod">
          <ac:chgData name="Zena Rittenhouse" userId="d301305e-8f66-4004-9328-c4bd7d48d721" providerId="ADAL" clId="{219553D7-F860-46DB-96B4-F2F6ADD24B8E}" dt="2024-05-21T08:41:06.698" v="1087" actId="1076"/>
          <ac:spMkLst>
            <pc:docMk/>
            <pc:sldMk cId="3581751904" sldId="4105"/>
            <ac:spMk id="16" creationId="{62B8FFF0-73B3-3E5E-4F75-2DF065612881}"/>
          </ac:spMkLst>
        </pc:spChg>
        <pc:spChg chg="mod">
          <ac:chgData name="Zena Rittenhouse" userId="d301305e-8f66-4004-9328-c4bd7d48d721" providerId="ADAL" clId="{219553D7-F860-46DB-96B4-F2F6ADD24B8E}" dt="2024-05-21T08:39:35.372" v="1074"/>
          <ac:spMkLst>
            <pc:docMk/>
            <pc:sldMk cId="3581751904" sldId="4105"/>
            <ac:spMk id="18" creationId="{A1E5004F-0193-3958-52BE-F158C96D1450}"/>
          </ac:spMkLst>
        </pc:spChg>
        <pc:spChg chg="mod">
          <ac:chgData name="Zena Rittenhouse" userId="d301305e-8f66-4004-9328-c4bd7d48d721" providerId="ADAL" clId="{219553D7-F860-46DB-96B4-F2F6ADD24B8E}" dt="2024-05-21T08:39:35.372" v="1074"/>
          <ac:spMkLst>
            <pc:docMk/>
            <pc:sldMk cId="3581751904" sldId="4105"/>
            <ac:spMk id="19" creationId="{5A4B3D44-23D3-FD3F-7804-D0ED3E195956}"/>
          </ac:spMkLst>
        </pc:spChg>
        <pc:spChg chg="add mod">
          <ac:chgData name="Zena Rittenhouse" userId="d301305e-8f66-4004-9328-c4bd7d48d721" providerId="ADAL" clId="{219553D7-F860-46DB-96B4-F2F6ADD24B8E}" dt="2024-05-21T08:41:10.967" v="1088" actId="1076"/>
          <ac:spMkLst>
            <pc:docMk/>
            <pc:sldMk cId="3581751904" sldId="4105"/>
            <ac:spMk id="20" creationId="{9B06ABAB-5C40-1B0C-EC97-98E07B7FD346}"/>
          </ac:spMkLst>
        </pc:spChg>
        <pc:spChg chg="del">
          <ac:chgData name="Zena Rittenhouse" userId="d301305e-8f66-4004-9328-c4bd7d48d721" providerId="ADAL" clId="{219553D7-F860-46DB-96B4-F2F6ADD24B8E}" dt="2024-05-21T07:39:12.745" v="894" actId="478"/>
          <ac:spMkLst>
            <pc:docMk/>
            <pc:sldMk cId="3581751904" sldId="4105"/>
            <ac:spMk id="387" creationId="{6D9D1E7C-F724-432E-220B-AD3C7630C09B}"/>
          </ac:spMkLst>
        </pc:spChg>
        <pc:spChg chg="mod">
          <ac:chgData name="Zena Rittenhouse" userId="d301305e-8f66-4004-9328-c4bd7d48d721" providerId="ADAL" clId="{219553D7-F860-46DB-96B4-F2F6ADD24B8E}" dt="2024-05-21T08:41:06.698" v="1087" actId="1076"/>
          <ac:spMkLst>
            <pc:docMk/>
            <pc:sldMk cId="3581751904" sldId="4105"/>
            <ac:spMk id="399" creationId="{0986B3EA-8648-BE1C-620A-C03CE9168EEF}"/>
          </ac:spMkLst>
        </pc:spChg>
        <pc:spChg chg="del">
          <ac:chgData name="Zena Rittenhouse" userId="d301305e-8f66-4004-9328-c4bd7d48d721" providerId="ADAL" clId="{219553D7-F860-46DB-96B4-F2F6ADD24B8E}" dt="2024-05-21T07:39:12.745" v="894" actId="478"/>
          <ac:spMkLst>
            <pc:docMk/>
            <pc:sldMk cId="3581751904" sldId="4105"/>
            <ac:spMk id="473" creationId="{C335C462-9D9F-56FA-AF33-2A03C5F7590D}"/>
          </ac:spMkLst>
        </pc:spChg>
        <pc:grpChg chg="mod">
          <ac:chgData name="Zena Rittenhouse" userId="d301305e-8f66-4004-9328-c4bd7d48d721" providerId="ADAL" clId="{219553D7-F860-46DB-96B4-F2F6ADD24B8E}" dt="2024-05-21T08:41:06.698" v="1087" actId="1076"/>
          <ac:grpSpMkLst>
            <pc:docMk/>
            <pc:sldMk cId="3581751904" sldId="4105"/>
            <ac:grpSpMk id="4" creationId="{D19BF508-CC3C-4E3D-FB3D-4D3E887A2F45}"/>
          </ac:grpSpMkLst>
        </pc:grpChg>
        <pc:grpChg chg="add mod">
          <ac:chgData name="Zena Rittenhouse" userId="d301305e-8f66-4004-9328-c4bd7d48d721" providerId="ADAL" clId="{219553D7-F860-46DB-96B4-F2F6ADD24B8E}" dt="2024-05-21T08:41:06.698" v="1087" actId="1076"/>
          <ac:grpSpMkLst>
            <pc:docMk/>
            <pc:sldMk cId="3581751904" sldId="4105"/>
            <ac:grpSpMk id="17" creationId="{F847ED65-DBC4-B177-1245-193BD8ED9D16}"/>
          </ac:grpSpMkLst>
        </pc:grpChg>
        <pc:graphicFrameChg chg="del">
          <ac:chgData name="Zena Rittenhouse" userId="d301305e-8f66-4004-9328-c4bd7d48d721" providerId="ADAL" clId="{219553D7-F860-46DB-96B4-F2F6ADD24B8E}" dt="2024-05-21T07:39:12.745" v="894" actId="478"/>
          <ac:graphicFrameMkLst>
            <pc:docMk/>
            <pc:sldMk cId="3581751904" sldId="4105"/>
            <ac:graphicFrameMk id="469" creationId="{DBB56BFB-9BEA-FDE8-C3BA-AE3D408A40D7}"/>
          </ac:graphicFrameMkLst>
        </pc:graphicFrameChg>
        <pc:picChg chg="add del mod">
          <ac:chgData name="Zena Rittenhouse" userId="d301305e-8f66-4004-9328-c4bd7d48d721" providerId="ADAL" clId="{219553D7-F860-46DB-96B4-F2F6ADD24B8E}" dt="2024-05-21T07:41:13.060" v="897" actId="478"/>
          <ac:picMkLst>
            <pc:docMk/>
            <pc:sldMk cId="3581751904" sldId="4105"/>
            <ac:picMk id="7" creationId="{DADEF7BB-983D-72B9-C3B5-9FA0BCDBDDA9}"/>
          </ac:picMkLst>
        </pc:picChg>
        <pc:picChg chg="add del mod">
          <ac:chgData name="Zena Rittenhouse" userId="d301305e-8f66-4004-9328-c4bd7d48d721" providerId="ADAL" clId="{219553D7-F860-46DB-96B4-F2F6ADD24B8E}" dt="2024-05-21T07:38:59.899" v="892" actId="478"/>
          <ac:picMkLst>
            <pc:docMk/>
            <pc:sldMk cId="3581751904" sldId="4105"/>
            <ac:picMk id="9" creationId="{57B2D140-C9AF-3E9B-4C70-5930CAC6B31C}"/>
          </ac:picMkLst>
        </pc:picChg>
        <pc:picChg chg="add mod">
          <ac:chgData name="Zena Rittenhouse" userId="d301305e-8f66-4004-9328-c4bd7d48d721" providerId="ADAL" clId="{219553D7-F860-46DB-96B4-F2F6ADD24B8E}" dt="2024-05-21T08:41:06.698" v="1087" actId="1076"/>
          <ac:picMkLst>
            <pc:docMk/>
            <pc:sldMk cId="3581751904" sldId="4105"/>
            <ac:picMk id="11" creationId="{3E18106C-2FB6-F9CD-5263-A0F051C5E1E4}"/>
          </ac:picMkLst>
        </pc:picChg>
      </pc:sldChg>
      <pc:sldChg chg="addSp modSp new mod">
        <pc:chgData name="Zena Rittenhouse" userId="d301305e-8f66-4004-9328-c4bd7d48d721" providerId="ADAL" clId="{219553D7-F860-46DB-96B4-F2F6ADD24B8E}" dt="2024-05-21T11:16:39.062" v="1305" actId="12788"/>
        <pc:sldMkLst>
          <pc:docMk/>
          <pc:sldMk cId="2821119655" sldId="4106"/>
        </pc:sldMkLst>
        <pc:spChg chg="add mod">
          <ac:chgData name="Zena Rittenhouse" userId="d301305e-8f66-4004-9328-c4bd7d48d721" providerId="ADAL" clId="{219553D7-F860-46DB-96B4-F2F6ADD24B8E}" dt="2024-05-21T08:33:27.134" v="988" actId="164"/>
          <ac:spMkLst>
            <pc:docMk/>
            <pc:sldMk cId="2821119655" sldId="4106"/>
            <ac:spMk id="2" creationId="{09877501-8CE1-0AA1-0094-12F11F63F5B7}"/>
          </ac:spMkLst>
        </pc:spChg>
        <pc:spChg chg="add mod">
          <ac:chgData name="Zena Rittenhouse" userId="d301305e-8f66-4004-9328-c4bd7d48d721" providerId="ADAL" clId="{219553D7-F860-46DB-96B4-F2F6ADD24B8E}" dt="2024-05-21T08:33:27.134" v="988" actId="164"/>
          <ac:spMkLst>
            <pc:docMk/>
            <pc:sldMk cId="2821119655" sldId="4106"/>
            <ac:spMk id="3" creationId="{3D65E699-ADDE-5447-2216-E88611674525}"/>
          </ac:spMkLst>
        </pc:spChg>
        <pc:spChg chg="add mod">
          <ac:chgData name="Zena Rittenhouse" userId="d301305e-8f66-4004-9328-c4bd7d48d721" providerId="ADAL" clId="{219553D7-F860-46DB-96B4-F2F6ADD24B8E}" dt="2024-05-21T08:33:27.134" v="988" actId="164"/>
          <ac:spMkLst>
            <pc:docMk/>
            <pc:sldMk cId="2821119655" sldId="4106"/>
            <ac:spMk id="4" creationId="{1341F329-48E0-F3C5-B3B5-36B1F248604D}"/>
          </ac:spMkLst>
        </pc:spChg>
        <pc:spChg chg="add mod">
          <ac:chgData name="Zena Rittenhouse" userId="d301305e-8f66-4004-9328-c4bd7d48d721" providerId="ADAL" clId="{219553D7-F860-46DB-96B4-F2F6ADD24B8E}" dt="2024-05-21T08:33:27.134" v="988" actId="164"/>
          <ac:spMkLst>
            <pc:docMk/>
            <pc:sldMk cId="2821119655" sldId="4106"/>
            <ac:spMk id="5" creationId="{7E68E34B-67D5-5773-0EBD-8999F837327F}"/>
          </ac:spMkLst>
        </pc:spChg>
        <pc:spChg chg="add mod">
          <ac:chgData name="Zena Rittenhouse" userId="d301305e-8f66-4004-9328-c4bd7d48d721" providerId="ADAL" clId="{219553D7-F860-46DB-96B4-F2F6ADD24B8E}" dt="2024-05-21T08:33:27.134" v="988" actId="164"/>
          <ac:spMkLst>
            <pc:docMk/>
            <pc:sldMk cId="2821119655" sldId="4106"/>
            <ac:spMk id="6" creationId="{91853403-6695-5F4D-B89B-98503EEFEBEB}"/>
          </ac:spMkLst>
        </pc:spChg>
        <pc:grpChg chg="add mod">
          <ac:chgData name="Zena Rittenhouse" userId="d301305e-8f66-4004-9328-c4bd7d48d721" providerId="ADAL" clId="{219553D7-F860-46DB-96B4-F2F6ADD24B8E}" dt="2024-05-21T11:16:39.062" v="1305" actId="12788"/>
          <ac:grpSpMkLst>
            <pc:docMk/>
            <pc:sldMk cId="2821119655" sldId="4106"/>
            <ac:grpSpMk id="8" creationId="{5DD9C1E0-9EE3-1AA8-7075-54BC28B28A3E}"/>
          </ac:grpSpMkLst>
        </pc:grpChg>
        <pc:picChg chg="add mod">
          <ac:chgData name="Zena Rittenhouse" userId="d301305e-8f66-4004-9328-c4bd7d48d721" providerId="ADAL" clId="{219553D7-F860-46DB-96B4-F2F6ADD24B8E}" dt="2024-05-21T08:33:27.134" v="988" actId="164"/>
          <ac:picMkLst>
            <pc:docMk/>
            <pc:sldMk cId="2821119655" sldId="4106"/>
            <ac:picMk id="7" creationId="{62C70062-8D05-4EF3-B0FE-1D1156EED821}"/>
          </ac:picMkLst>
        </pc:picChg>
      </pc:sldChg>
      <pc:sldChg chg="addSp delSp modSp add mod">
        <pc:chgData name="Zena Rittenhouse" userId="d301305e-8f66-4004-9328-c4bd7d48d721" providerId="ADAL" clId="{219553D7-F860-46DB-96B4-F2F6ADD24B8E}" dt="2024-05-30T09:06:01.639" v="2099" actId="1076"/>
        <pc:sldMkLst>
          <pc:docMk/>
          <pc:sldMk cId="1140413608" sldId="4107"/>
        </pc:sldMkLst>
        <pc:spChg chg="add del mod">
          <ac:chgData name="Zena Rittenhouse" userId="d301305e-8f66-4004-9328-c4bd7d48d721" providerId="ADAL" clId="{219553D7-F860-46DB-96B4-F2F6ADD24B8E}" dt="2024-05-30T09:01:13.740" v="2055" actId="478"/>
          <ac:spMkLst>
            <pc:docMk/>
            <pc:sldMk cId="1140413608" sldId="4107"/>
            <ac:spMk id="5" creationId="{F491212F-5168-AC73-EE3A-85B255774CA5}"/>
          </ac:spMkLst>
        </pc:spChg>
        <pc:spChg chg="add del mod ord">
          <ac:chgData name="Zena Rittenhouse" userId="d301305e-8f66-4004-9328-c4bd7d48d721" providerId="ADAL" clId="{219553D7-F860-46DB-96B4-F2F6ADD24B8E}" dt="2024-05-30T09:01:48.638" v="2060" actId="478"/>
          <ac:spMkLst>
            <pc:docMk/>
            <pc:sldMk cId="1140413608" sldId="4107"/>
            <ac:spMk id="7" creationId="{3EC8F114-41E1-4277-1B31-F3CBBBC6C863}"/>
          </ac:spMkLst>
        </pc:spChg>
        <pc:spChg chg="add del mod">
          <ac:chgData name="Zena Rittenhouse" userId="d301305e-8f66-4004-9328-c4bd7d48d721" providerId="ADAL" clId="{219553D7-F860-46DB-96B4-F2F6ADD24B8E}" dt="2024-05-21T08:55:24.777" v="1184" actId="478"/>
          <ac:spMkLst>
            <pc:docMk/>
            <pc:sldMk cId="1140413608" sldId="4107"/>
            <ac:spMk id="7" creationId="{CEA99121-B865-522E-DD13-B74FDE36A618}"/>
          </ac:spMkLst>
        </pc:spChg>
        <pc:spChg chg="add del mod">
          <ac:chgData name="Zena Rittenhouse" userId="d301305e-8f66-4004-9328-c4bd7d48d721" providerId="ADAL" clId="{219553D7-F860-46DB-96B4-F2F6ADD24B8E}" dt="2024-05-30T09:03:47.803" v="2066" actId="478"/>
          <ac:spMkLst>
            <pc:docMk/>
            <pc:sldMk cId="1140413608" sldId="4107"/>
            <ac:spMk id="8" creationId="{0F0F301B-0FE9-31B4-77B3-57ACC3EA3B7E}"/>
          </ac:spMkLst>
        </pc:spChg>
        <pc:spChg chg="add mod">
          <ac:chgData name="Zena Rittenhouse" userId="d301305e-8f66-4004-9328-c4bd7d48d721" providerId="ADAL" clId="{219553D7-F860-46DB-96B4-F2F6ADD24B8E}" dt="2024-05-30T09:06:01.639" v="2099" actId="1076"/>
          <ac:spMkLst>
            <pc:docMk/>
            <pc:sldMk cId="1140413608" sldId="4107"/>
            <ac:spMk id="10" creationId="{1DD2102D-1622-C218-BA0C-0E4E6ECC3AB2}"/>
          </ac:spMkLst>
        </pc:spChg>
        <pc:spChg chg="add mod">
          <ac:chgData name="Zena Rittenhouse" userId="d301305e-8f66-4004-9328-c4bd7d48d721" providerId="ADAL" clId="{219553D7-F860-46DB-96B4-F2F6ADD24B8E}" dt="2024-05-30T09:06:01.639" v="2099" actId="1076"/>
          <ac:spMkLst>
            <pc:docMk/>
            <pc:sldMk cId="1140413608" sldId="4107"/>
            <ac:spMk id="11" creationId="{485C1678-8747-4CC3-FEF9-1707F2E5137F}"/>
          </ac:spMkLst>
        </pc:spChg>
        <pc:spChg chg="add mod">
          <ac:chgData name="Zena Rittenhouse" userId="d301305e-8f66-4004-9328-c4bd7d48d721" providerId="ADAL" clId="{219553D7-F860-46DB-96B4-F2F6ADD24B8E}" dt="2024-05-30T09:06:01.639" v="2099" actId="1076"/>
          <ac:spMkLst>
            <pc:docMk/>
            <pc:sldMk cId="1140413608" sldId="4107"/>
            <ac:spMk id="12" creationId="{A5BA274C-4EA3-9459-AFD9-585D0AFD1A0F}"/>
          </ac:spMkLst>
        </pc:spChg>
        <pc:spChg chg="add mod">
          <ac:chgData name="Zena Rittenhouse" userId="d301305e-8f66-4004-9328-c4bd7d48d721" providerId="ADAL" clId="{219553D7-F860-46DB-96B4-F2F6ADD24B8E}" dt="2024-05-30T09:06:01.639" v="2099" actId="1076"/>
          <ac:spMkLst>
            <pc:docMk/>
            <pc:sldMk cId="1140413608" sldId="4107"/>
            <ac:spMk id="13" creationId="{7148251D-C842-9D54-137A-B1E0D5155F15}"/>
          </ac:spMkLst>
        </pc:spChg>
        <pc:spChg chg="mod">
          <ac:chgData name="Zena Rittenhouse" userId="d301305e-8f66-4004-9328-c4bd7d48d721" providerId="ADAL" clId="{219553D7-F860-46DB-96B4-F2F6ADD24B8E}" dt="2024-05-30T09:06:01.639" v="2099" actId="1076"/>
          <ac:spMkLst>
            <pc:docMk/>
            <pc:sldMk cId="1140413608" sldId="4107"/>
            <ac:spMk id="16" creationId="{62B8FFF0-73B3-3E5E-4F75-2DF065612881}"/>
          </ac:spMkLst>
        </pc:spChg>
        <pc:spChg chg="del">
          <ac:chgData name="Zena Rittenhouse" userId="d301305e-8f66-4004-9328-c4bd7d48d721" providerId="ADAL" clId="{219553D7-F860-46DB-96B4-F2F6ADD24B8E}" dt="2024-05-21T08:46:35.537" v="1132" actId="478"/>
          <ac:spMkLst>
            <pc:docMk/>
            <pc:sldMk cId="1140413608" sldId="4107"/>
            <ac:spMk id="20" creationId="{9B06ABAB-5C40-1B0C-EC97-98E07B7FD346}"/>
          </ac:spMkLst>
        </pc:spChg>
        <pc:spChg chg="mod">
          <ac:chgData name="Zena Rittenhouse" userId="d301305e-8f66-4004-9328-c4bd7d48d721" providerId="ADAL" clId="{219553D7-F860-46DB-96B4-F2F6ADD24B8E}" dt="2024-05-30T09:06:01.639" v="2099" actId="1076"/>
          <ac:spMkLst>
            <pc:docMk/>
            <pc:sldMk cId="1140413608" sldId="4107"/>
            <ac:spMk id="399" creationId="{0986B3EA-8648-BE1C-620A-C03CE9168EEF}"/>
          </ac:spMkLst>
        </pc:spChg>
        <pc:grpChg chg="mod">
          <ac:chgData name="Zena Rittenhouse" userId="d301305e-8f66-4004-9328-c4bd7d48d721" providerId="ADAL" clId="{219553D7-F860-46DB-96B4-F2F6ADD24B8E}" dt="2024-05-30T09:06:01.639" v="2099" actId="1076"/>
          <ac:grpSpMkLst>
            <pc:docMk/>
            <pc:sldMk cId="1140413608" sldId="4107"/>
            <ac:grpSpMk id="4" creationId="{D19BF508-CC3C-4E3D-FB3D-4D3E887A2F45}"/>
          </ac:grpSpMkLst>
        </pc:grpChg>
        <pc:grpChg chg="mod">
          <ac:chgData name="Zena Rittenhouse" userId="d301305e-8f66-4004-9328-c4bd7d48d721" providerId="ADAL" clId="{219553D7-F860-46DB-96B4-F2F6ADD24B8E}" dt="2024-05-30T09:06:01.639" v="2099" actId="1076"/>
          <ac:grpSpMkLst>
            <pc:docMk/>
            <pc:sldMk cId="1140413608" sldId="4107"/>
            <ac:grpSpMk id="17" creationId="{F847ED65-DBC4-B177-1245-193BD8ED9D16}"/>
          </ac:grpSpMkLst>
        </pc:grpChg>
        <pc:picChg chg="add mod ord">
          <ac:chgData name="Zena Rittenhouse" userId="d301305e-8f66-4004-9328-c4bd7d48d721" providerId="ADAL" clId="{219553D7-F860-46DB-96B4-F2F6ADD24B8E}" dt="2024-05-30T09:06:01.639" v="2099" actId="1076"/>
          <ac:picMkLst>
            <pc:docMk/>
            <pc:sldMk cId="1140413608" sldId="4107"/>
            <ac:picMk id="9" creationId="{D02C68BC-BB0E-6F02-E4B2-3417EBED1A99}"/>
          </ac:picMkLst>
        </pc:picChg>
        <pc:picChg chg="del">
          <ac:chgData name="Zena Rittenhouse" userId="d301305e-8f66-4004-9328-c4bd7d48d721" providerId="ADAL" clId="{219553D7-F860-46DB-96B4-F2F6ADD24B8E}" dt="2024-05-21T08:46:32.334" v="1131" actId="478"/>
          <ac:picMkLst>
            <pc:docMk/>
            <pc:sldMk cId="1140413608" sldId="4107"/>
            <ac:picMk id="11" creationId="{3E18106C-2FB6-F9CD-5263-A0F051C5E1E4}"/>
          </ac:picMkLst>
        </pc:picChg>
      </pc:sldChg>
      <pc:sldChg chg="addSp delSp modSp add mod ord">
        <pc:chgData name="Zena Rittenhouse" userId="d301305e-8f66-4004-9328-c4bd7d48d721" providerId="ADAL" clId="{219553D7-F860-46DB-96B4-F2F6ADD24B8E}" dt="2024-05-21T09:50:44.432" v="1217" actId="164"/>
        <pc:sldMkLst>
          <pc:docMk/>
          <pc:sldMk cId="3617872721" sldId="4108"/>
        </pc:sldMkLst>
        <pc:spChg chg="mod topLvl">
          <ac:chgData name="Zena Rittenhouse" userId="d301305e-8f66-4004-9328-c4bd7d48d721" providerId="ADAL" clId="{219553D7-F860-46DB-96B4-F2F6ADD24B8E}" dt="2024-05-21T09:50:44.432" v="1217" actId="164"/>
          <ac:spMkLst>
            <pc:docMk/>
            <pc:sldMk cId="3617872721" sldId="4108"/>
            <ac:spMk id="10" creationId="{3B6A6FEE-F235-2F3A-9A12-EC105B35E6E4}"/>
          </ac:spMkLst>
        </pc:spChg>
        <pc:spChg chg="mod topLvl">
          <ac:chgData name="Zena Rittenhouse" userId="d301305e-8f66-4004-9328-c4bd7d48d721" providerId="ADAL" clId="{219553D7-F860-46DB-96B4-F2F6ADD24B8E}" dt="2024-05-21T09:50:44.432" v="1217" actId="164"/>
          <ac:spMkLst>
            <pc:docMk/>
            <pc:sldMk cId="3617872721" sldId="4108"/>
            <ac:spMk id="11" creationId="{266A2752-261F-BAEC-2D86-F25638FA60A7}"/>
          </ac:spMkLst>
        </pc:spChg>
        <pc:spChg chg="mod topLvl">
          <ac:chgData name="Zena Rittenhouse" userId="d301305e-8f66-4004-9328-c4bd7d48d721" providerId="ADAL" clId="{219553D7-F860-46DB-96B4-F2F6ADD24B8E}" dt="2024-05-21T09:50:44.432" v="1217" actId="164"/>
          <ac:spMkLst>
            <pc:docMk/>
            <pc:sldMk cId="3617872721" sldId="4108"/>
            <ac:spMk id="12" creationId="{C67F3168-5C4E-E6BD-8E4E-9147B19057F1}"/>
          </ac:spMkLst>
        </pc:spChg>
        <pc:spChg chg="mod topLvl">
          <ac:chgData name="Zena Rittenhouse" userId="d301305e-8f66-4004-9328-c4bd7d48d721" providerId="ADAL" clId="{219553D7-F860-46DB-96B4-F2F6ADD24B8E}" dt="2024-05-21T09:50:44.432" v="1217" actId="164"/>
          <ac:spMkLst>
            <pc:docMk/>
            <pc:sldMk cId="3617872721" sldId="4108"/>
            <ac:spMk id="13" creationId="{33FEE21B-C305-C9F9-9F44-DF3AC5FA9015}"/>
          </ac:spMkLst>
        </pc:spChg>
        <pc:spChg chg="mod topLvl">
          <ac:chgData name="Zena Rittenhouse" userId="d301305e-8f66-4004-9328-c4bd7d48d721" providerId="ADAL" clId="{219553D7-F860-46DB-96B4-F2F6ADD24B8E}" dt="2024-05-21T09:50:44.432" v="1217" actId="164"/>
          <ac:spMkLst>
            <pc:docMk/>
            <pc:sldMk cId="3617872721" sldId="4108"/>
            <ac:spMk id="14" creationId="{75699568-807C-55EC-9DFB-3B968092822E}"/>
          </ac:spMkLst>
        </pc:spChg>
        <pc:grpChg chg="del">
          <ac:chgData name="Zena Rittenhouse" userId="d301305e-8f66-4004-9328-c4bd7d48d721" providerId="ADAL" clId="{219553D7-F860-46DB-96B4-F2F6ADD24B8E}" dt="2024-05-21T09:50:12.990" v="1212" actId="478"/>
          <ac:grpSpMkLst>
            <pc:docMk/>
            <pc:sldMk cId="3617872721" sldId="4108"/>
            <ac:grpSpMk id="8" creationId="{5DD9C1E0-9EE3-1AA8-7075-54BC28B28A3E}"/>
          </ac:grpSpMkLst>
        </pc:grpChg>
        <pc:grpChg chg="add del mod">
          <ac:chgData name="Zena Rittenhouse" userId="d301305e-8f66-4004-9328-c4bd7d48d721" providerId="ADAL" clId="{219553D7-F860-46DB-96B4-F2F6ADD24B8E}" dt="2024-05-21T09:50:35.702" v="1215" actId="165"/>
          <ac:grpSpMkLst>
            <pc:docMk/>
            <pc:sldMk cId="3617872721" sldId="4108"/>
            <ac:grpSpMk id="9" creationId="{0D66D01C-026F-0DA6-14FF-F752D4402F0B}"/>
          </ac:grpSpMkLst>
        </pc:grpChg>
        <pc:grpChg chg="add mod">
          <ac:chgData name="Zena Rittenhouse" userId="d301305e-8f66-4004-9328-c4bd7d48d721" providerId="ADAL" clId="{219553D7-F860-46DB-96B4-F2F6ADD24B8E}" dt="2024-05-21T09:50:44.432" v="1217" actId="164"/>
          <ac:grpSpMkLst>
            <pc:docMk/>
            <pc:sldMk cId="3617872721" sldId="4108"/>
            <ac:grpSpMk id="16" creationId="{E3B36ECB-5C2B-8862-FDFF-42C2F8630E15}"/>
          </ac:grpSpMkLst>
        </pc:grpChg>
        <pc:picChg chg="mod topLvl">
          <ac:chgData name="Zena Rittenhouse" userId="d301305e-8f66-4004-9328-c4bd7d48d721" providerId="ADAL" clId="{219553D7-F860-46DB-96B4-F2F6ADD24B8E}" dt="2024-05-21T09:50:44.432" v="1217" actId="164"/>
          <ac:picMkLst>
            <pc:docMk/>
            <pc:sldMk cId="3617872721" sldId="4108"/>
            <ac:picMk id="15" creationId="{F39C3EA2-DF47-2E28-2C55-163125ADE3BF}"/>
          </ac:picMkLst>
        </pc:picChg>
      </pc:sldChg>
      <pc:sldChg chg="addSp delSp modSp add mod ord">
        <pc:chgData name="Zena Rittenhouse" userId="d301305e-8f66-4004-9328-c4bd7d48d721" providerId="ADAL" clId="{219553D7-F860-46DB-96B4-F2F6ADD24B8E}" dt="2024-05-21T10:02:43.099" v="1266" actId="1076"/>
        <pc:sldMkLst>
          <pc:docMk/>
          <pc:sldMk cId="379350612" sldId="4109"/>
        </pc:sldMkLst>
        <pc:spChg chg="mod">
          <ac:chgData name="Zena Rittenhouse" userId="d301305e-8f66-4004-9328-c4bd7d48d721" providerId="ADAL" clId="{219553D7-F860-46DB-96B4-F2F6ADD24B8E}" dt="2024-05-21T10:02:35.648" v="1265" actId="1076"/>
          <ac:spMkLst>
            <pc:docMk/>
            <pc:sldMk cId="379350612" sldId="4109"/>
            <ac:spMk id="10" creationId="{E5F5A2DC-0BCD-3D63-CF10-E532D3C38F8D}"/>
          </ac:spMkLst>
        </pc:spChg>
        <pc:spChg chg="mod">
          <ac:chgData name="Zena Rittenhouse" userId="d301305e-8f66-4004-9328-c4bd7d48d721" providerId="ADAL" clId="{219553D7-F860-46DB-96B4-F2F6ADD24B8E}" dt="2024-05-21T10:02:43.099" v="1266" actId="1076"/>
          <ac:spMkLst>
            <pc:docMk/>
            <pc:sldMk cId="379350612" sldId="4109"/>
            <ac:spMk id="11" creationId="{3819434E-D1E4-CE11-E51F-CE72A53F5BE0}"/>
          </ac:spMkLst>
        </pc:spChg>
        <pc:spChg chg="mod">
          <ac:chgData name="Zena Rittenhouse" userId="d301305e-8f66-4004-9328-c4bd7d48d721" providerId="ADAL" clId="{219553D7-F860-46DB-96B4-F2F6ADD24B8E}" dt="2024-05-21T09:56:33.151" v="1223" actId="20577"/>
          <ac:spMkLst>
            <pc:docMk/>
            <pc:sldMk cId="379350612" sldId="4109"/>
            <ac:spMk id="399" creationId="{0986B3EA-8648-BE1C-620A-C03CE9168EEF}"/>
          </ac:spMkLst>
        </pc:spChg>
        <pc:grpChg chg="add del mod">
          <ac:chgData name="Zena Rittenhouse" userId="d301305e-8f66-4004-9328-c4bd7d48d721" providerId="ADAL" clId="{219553D7-F860-46DB-96B4-F2F6ADD24B8E}" dt="2024-05-21T10:00:59.822" v="1248" actId="165"/>
          <ac:grpSpMkLst>
            <pc:docMk/>
            <pc:sldMk cId="379350612" sldId="4109"/>
            <ac:grpSpMk id="20" creationId="{2B375198-7A4D-0FCD-8FC0-21DFD99F39ED}"/>
          </ac:grpSpMkLst>
        </pc:grpChg>
        <pc:grpChg chg="add mod">
          <ac:chgData name="Zena Rittenhouse" userId="d301305e-8f66-4004-9328-c4bd7d48d721" providerId="ADAL" clId="{219553D7-F860-46DB-96B4-F2F6ADD24B8E}" dt="2024-05-21T10:01:58.121" v="1264" actId="1076"/>
          <ac:grpSpMkLst>
            <pc:docMk/>
            <pc:sldMk cId="379350612" sldId="4109"/>
            <ac:grpSpMk id="21" creationId="{16A06551-E206-34F0-84FD-47B37E52C81F}"/>
          </ac:grpSpMkLst>
        </pc:grpChg>
        <pc:picChg chg="del">
          <ac:chgData name="Zena Rittenhouse" userId="d301305e-8f66-4004-9328-c4bd7d48d721" providerId="ADAL" clId="{219553D7-F860-46DB-96B4-F2F6ADD24B8E}" dt="2024-05-21T09:58:21.391" v="1228" actId="478"/>
          <ac:picMkLst>
            <pc:docMk/>
            <pc:sldMk cId="379350612" sldId="4109"/>
            <ac:picMk id="7" creationId="{6348E2F1-DEF9-D01B-C0CB-C71481081BFB}"/>
          </ac:picMkLst>
        </pc:picChg>
        <pc:picChg chg="add del mod">
          <ac:chgData name="Zena Rittenhouse" userId="d301305e-8f66-4004-9328-c4bd7d48d721" providerId="ADAL" clId="{219553D7-F860-46DB-96B4-F2F6ADD24B8E}" dt="2024-05-21T09:58:36.759" v="1229" actId="478"/>
          <ac:picMkLst>
            <pc:docMk/>
            <pc:sldMk cId="379350612" sldId="4109"/>
            <ac:picMk id="8" creationId="{6BC9BE95-C72A-2B7F-C855-797F8912EE23}"/>
          </ac:picMkLst>
        </pc:picChg>
        <pc:picChg chg="del mod">
          <ac:chgData name="Zena Rittenhouse" userId="d301305e-8f66-4004-9328-c4bd7d48d721" providerId="ADAL" clId="{219553D7-F860-46DB-96B4-F2F6ADD24B8E}" dt="2024-05-21T09:58:19.866" v="1227" actId="478"/>
          <ac:picMkLst>
            <pc:docMk/>
            <pc:sldMk cId="379350612" sldId="4109"/>
            <ac:picMk id="9" creationId="{2FC5FBEC-D418-F5E1-541E-211F6CED7318}"/>
          </ac:picMkLst>
        </pc:picChg>
        <pc:picChg chg="add mod topLvl">
          <ac:chgData name="Zena Rittenhouse" userId="d301305e-8f66-4004-9328-c4bd7d48d721" providerId="ADAL" clId="{219553D7-F860-46DB-96B4-F2F6ADD24B8E}" dt="2024-05-21T10:01:55.144" v="1262" actId="164"/>
          <ac:picMkLst>
            <pc:docMk/>
            <pc:sldMk cId="379350612" sldId="4109"/>
            <ac:picMk id="13" creationId="{A900E798-37CC-16B2-B7D0-F7BBC1A52865}"/>
          </ac:picMkLst>
        </pc:picChg>
        <pc:picChg chg="add mod topLvl">
          <ac:chgData name="Zena Rittenhouse" userId="d301305e-8f66-4004-9328-c4bd7d48d721" providerId="ADAL" clId="{219553D7-F860-46DB-96B4-F2F6ADD24B8E}" dt="2024-05-21T10:01:55.144" v="1262" actId="164"/>
          <ac:picMkLst>
            <pc:docMk/>
            <pc:sldMk cId="379350612" sldId="4109"/>
            <ac:picMk id="15" creationId="{3CE01611-F514-0948-FDFA-BE5A68E63B56}"/>
          </ac:picMkLst>
        </pc:picChg>
      </pc:sldChg>
      <pc:sldChg chg="addSp modSp new mod">
        <pc:chgData name="Zena Rittenhouse" userId="d301305e-8f66-4004-9328-c4bd7d48d721" providerId="ADAL" clId="{219553D7-F860-46DB-96B4-F2F6ADD24B8E}" dt="2024-05-21T11:14:38.724" v="1291"/>
        <pc:sldMkLst>
          <pc:docMk/>
          <pc:sldMk cId="2500525618" sldId="4110"/>
        </pc:sldMkLst>
        <pc:picChg chg="add mod">
          <ac:chgData name="Zena Rittenhouse" userId="d301305e-8f66-4004-9328-c4bd7d48d721" providerId="ADAL" clId="{219553D7-F860-46DB-96B4-F2F6ADD24B8E}" dt="2024-05-21T10:05:11.894" v="1289" actId="1076"/>
          <ac:picMkLst>
            <pc:docMk/>
            <pc:sldMk cId="2500525618" sldId="4110"/>
            <ac:picMk id="3" creationId="{2D784176-BAC8-45AE-6F86-C3D8CEE72F98}"/>
          </ac:picMkLst>
        </pc:picChg>
        <pc:picChg chg="add mod">
          <ac:chgData name="Zena Rittenhouse" userId="d301305e-8f66-4004-9328-c4bd7d48d721" providerId="ADAL" clId="{219553D7-F860-46DB-96B4-F2F6ADD24B8E}" dt="2024-05-21T10:05:13.669" v="1290" actId="1076"/>
          <ac:picMkLst>
            <pc:docMk/>
            <pc:sldMk cId="2500525618" sldId="4110"/>
            <ac:picMk id="5" creationId="{0EAA323E-2963-D839-B60A-5DA9DBF3CE5F}"/>
          </ac:picMkLst>
        </pc:picChg>
        <pc:picChg chg="add mod">
          <ac:chgData name="Zena Rittenhouse" userId="d301305e-8f66-4004-9328-c4bd7d48d721" providerId="ADAL" clId="{219553D7-F860-46DB-96B4-F2F6ADD24B8E}" dt="2024-05-21T11:14:38.724" v="1291"/>
          <ac:picMkLst>
            <pc:docMk/>
            <pc:sldMk cId="2500525618" sldId="4110"/>
            <ac:picMk id="6" creationId="{E277388E-C67B-D423-F178-FE55709634DB}"/>
          </ac:picMkLst>
        </pc:picChg>
      </pc:sldChg>
      <pc:sldChg chg="addSp delSp modSp add mod ord">
        <pc:chgData name="Zena Rittenhouse" userId="d301305e-8f66-4004-9328-c4bd7d48d721" providerId="ADAL" clId="{219553D7-F860-46DB-96B4-F2F6ADD24B8E}" dt="2024-05-21T11:44:05.256" v="1456" actId="1076"/>
        <pc:sldMkLst>
          <pc:docMk/>
          <pc:sldMk cId="2272136571" sldId="4111"/>
        </pc:sldMkLst>
        <pc:spChg chg="mod">
          <ac:chgData name="Zena Rittenhouse" userId="d301305e-8f66-4004-9328-c4bd7d48d721" providerId="ADAL" clId="{219553D7-F860-46DB-96B4-F2F6ADD24B8E}" dt="2024-05-21T11:40:08.279" v="1408" actId="1076"/>
          <ac:spMkLst>
            <pc:docMk/>
            <pc:sldMk cId="2272136571" sldId="4111"/>
            <ac:spMk id="16" creationId="{77452C50-E833-C9D2-8A17-7A01E3180398}"/>
          </ac:spMkLst>
        </pc:spChg>
        <pc:spChg chg="mod">
          <ac:chgData name="Zena Rittenhouse" userId="d301305e-8f66-4004-9328-c4bd7d48d721" providerId="ADAL" clId="{219553D7-F860-46DB-96B4-F2F6ADD24B8E}" dt="2024-05-21T11:17:52.920" v="1311" actId="20577"/>
          <ac:spMkLst>
            <pc:docMk/>
            <pc:sldMk cId="2272136571" sldId="4111"/>
            <ac:spMk id="399" creationId="{0986B3EA-8648-BE1C-620A-C03CE9168EEF}"/>
          </ac:spMkLst>
        </pc:spChg>
        <pc:picChg chg="del">
          <ac:chgData name="Zena Rittenhouse" userId="d301305e-8f66-4004-9328-c4bd7d48d721" providerId="ADAL" clId="{219553D7-F860-46DB-96B4-F2F6ADD24B8E}" dt="2024-05-21T11:17:56.573" v="1313" actId="478"/>
          <ac:picMkLst>
            <pc:docMk/>
            <pc:sldMk cId="2272136571" sldId="4111"/>
            <ac:picMk id="7" creationId="{6348E2F1-DEF9-D01B-C0CB-C71481081BFB}"/>
          </ac:picMkLst>
        </pc:picChg>
        <pc:picChg chg="add mod">
          <ac:chgData name="Zena Rittenhouse" userId="d301305e-8f66-4004-9328-c4bd7d48d721" providerId="ADAL" clId="{219553D7-F860-46DB-96B4-F2F6ADD24B8E}" dt="2024-05-21T11:41:57.509" v="1438"/>
          <ac:picMkLst>
            <pc:docMk/>
            <pc:sldMk cId="2272136571" sldId="4111"/>
            <ac:picMk id="7" creationId="{FEC93F1D-6813-74A2-3363-52276A0AA84A}"/>
          </ac:picMkLst>
        </pc:picChg>
        <pc:picChg chg="del">
          <ac:chgData name="Zena Rittenhouse" userId="d301305e-8f66-4004-9328-c4bd7d48d721" providerId="ADAL" clId="{219553D7-F860-46DB-96B4-F2F6ADD24B8E}" dt="2024-05-21T11:17:55.674" v="1312" actId="478"/>
          <ac:picMkLst>
            <pc:docMk/>
            <pc:sldMk cId="2272136571" sldId="4111"/>
            <ac:picMk id="9" creationId="{2FC5FBEC-D418-F5E1-541E-211F6CED7318}"/>
          </ac:picMkLst>
        </pc:picChg>
        <pc:picChg chg="add mod">
          <ac:chgData name="Zena Rittenhouse" userId="d301305e-8f66-4004-9328-c4bd7d48d721" providerId="ADAL" clId="{219553D7-F860-46DB-96B4-F2F6ADD24B8E}" dt="2024-05-21T11:44:05.256" v="1456" actId="1076"/>
          <ac:picMkLst>
            <pc:docMk/>
            <pc:sldMk cId="2272136571" sldId="4111"/>
            <ac:picMk id="9" creationId="{A04502AD-63C2-1A00-2693-87FBA911D476}"/>
          </ac:picMkLst>
        </pc:picChg>
        <pc:picChg chg="add mod">
          <ac:chgData name="Zena Rittenhouse" userId="d301305e-8f66-4004-9328-c4bd7d48d721" providerId="ADAL" clId="{219553D7-F860-46DB-96B4-F2F6ADD24B8E}" dt="2024-05-21T11:44:02.696" v="1455" actId="1076"/>
          <ac:picMkLst>
            <pc:docMk/>
            <pc:sldMk cId="2272136571" sldId="4111"/>
            <ac:picMk id="13" creationId="{C9A0F7DD-B090-549F-14A6-5282270B2FB5}"/>
          </ac:picMkLst>
        </pc:picChg>
      </pc:sldChg>
      <pc:sldChg chg="delSp del mod">
        <pc:chgData name="Zena Rittenhouse" userId="d301305e-8f66-4004-9328-c4bd7d48d721" providerId="ADAL" clId="{219553D7-F860-46DB-96B4-F2F6ADD24B8E}" dt="2024-05-21T12:51:17.784" v="1459" actId="47"/>
        <pc:sldMkLst>
          <pc:docMk/>
          <pc:sldMk cId="1155613717" sldId="4112"/>
        </pc:sldMkLst>
        <pc:picChg chg="del">
          <ac:chgData name="Zena Rittenhouse" userId="d301305e-8f66-4004-9328-c4bd7d48d721" providerId="ADAL" clId="{219553D7-F860-46DB-96B4-F2F6ADD24B8E}" dt="2024-05-21T12:51:13.489" v="1458" actId="478"/>
          <ac:picMkLst>
            <pc:docMk/>
            <pc:sldMk cId="1155613717" sldId="4112"/>
            <ac:picMk id="7" creationId="{6348E2F1-DEF9-D01B-C0CB-C71481081BFB}"/>
          </ac:picMkLst>
        </pc:picChg>
        <pc:picChg chg="del">
          <ac:chgData name="Zena Rittenhouse" userId="d301305e-8f66-4004-9328-c4bd7d48d721" providerId="ADAL" clId="{219553D7-F860-46DB-96B4-F2F6ADD24B8E}" dt="2024-05-21T12:51:12.703" v="1457" actId="478"/>
          <ac:picMkLst>
            <pc:docMk/>
            <pc:sldMk cId="1155613717" sldId="4112"/>
            <ac:picMk id="9" creationId="{2FC5FBEC-D418-F5E1-541E-211F6CED7318}"/>
          </ac:picMkLst>
        </pc:picChg>
      </pc:sldChg>
      <pc:sldChg chg="addSp delSp modSp add mod">
        <pc:chgData name="Zena Rittenhouse" userId="d301305e-8f66-4004-9328-c4bd7d48d721" providerId="ADAL" clId="{219553D7-F860-46DB-96B4-F2F6ADD24B8E}" dt="2024-05-21T12:54:26.960" v="1491" actId="1076"/>
        <pc:sldMkLst>
          <pc:docMk/>
          <pc:sldMk cId="2951367429" sldId="4112"/>
        </pc:sldMkLst>
        <pc:picChg chg="add mod">
          <ac:chgData name="Zena Rittenhouse" userId="d301305e-8f66-4004-9328-c4bd7d48d721" providerId="ADAL" clId="{219553D7-F860-46DB-96B4-F2F6ADD24B8E}" dt="2024-05-21T12:54:26.960" v="1491" actId="1076"/>
          <ac:picMkLst>
            <pc:docMk/>
            <pc:sldMk cId="2951367429" sldId="4112"/>
            <ac:picMk id="7" creationId="{A60F640A-5631-C647-0B5B-CCD551A2A202}"/>
          </ac:picMkLst>
        </pc:picChg>
        <pc:picChg chg="del">
          <ac:chgData name="Zena Rittenhouse" userId="d301305e-8f66-4004-9328-c4bd7d48d721" providerId="ADAL" clId="{219553D7-F860-46DB-96B4-F2F6ADD24B8E}" dt="2024-05-21T12:52:18.257" v="1462" actId="478"/>
          <ac:picMkLst>
            <pc:docMk/>
            <pc:sldMk cId="2951367429" sldId="4112"/>
            <ac:picMk id="9" creationId="{A04502AD-63C2-1A00-2693-87FBA911D476}"/>
          </ac:picMkLst>
        </pc:picChg>
        <pc:picChg chg="add mod">
          <ac:chgData name="Zena Rittenhouse" userId="d301305e-8f66-4004-9328-c4bd7d48d721" providerId="ADAL" clId="{219553D7-F860-46DB-96B4-F2F6ADD24B8E}" dt="2024-05-21T12:54:19.357" v="1490" actId="1076"/>
          <ac:picMkLst>
            <pc:docMk/>
            <pc:sldMk cId="2951367429" sldId="4112"/>
            <ac:picMk id="12" creationId="{F1D3E28C-683C-8114-5752-D79821E0072A}"/>
          </ac:picMkLst>
        </pc:picChg>
        <pc:picChg chg="del">
          <ac:chgData name="Zena Rittenhouse" userId="d301305e-8f66-4004-9328-c4bd7d48d721" providerId="ADAL" clId="{219553D7-F860-46DB-96B4-F2F6ADD24B8E}" dt="2024-05-21T12:52:17.454" v="1461" actId="478"/>
          <ac:picMkLst>
            <pc:docMk/>
            <pc:sldMk cId="2951367429" sldId="4112"/>
            <ac:picMk id="13" creationId="{C9A0F7DD-B090-549F-14A6-5282270B2FB5}"/>
          </ac:picMkLst>
        </pc:picChg>
      </pc:sldChg>
      <pc:sldChg chg="addSp delSp modSp add mod">
        <pc:chgData name="Zena Rittenhouse" userId="d301305e-8f66-4004-9328-c4bd7d48d721" providerId="ADAL" clId="{219553D7-F860-46DB-96B4-F2F6ADD24B8E}" dt="2024-05-21T13:09:37.066" v="1718" actId="1037"/>
        <pc:sldMkLst>
          <pc:docMk/>
          <pc:sldMk cId="3397920839" sldId="4113"/>
        </pc:sldMkLst>
        <pc:spChg chg="del mod">
          <ac:chgData name="Zena Rittenhouse" userId="d301305e-8f66-4004-9328-c4bd7d48d721" providerId="ADAL" clId="{219553D7-F860-46DB-96B4-F2F6ADD24B8E}" dt="2024-05-21T13:01:16.828" v="1496" actId="478"/>
          <ac:spMkLst>
            <pc:docMk/>
            <pc:sldMk cId="3397920839" sldId="4113"/>
            <ac:spMk id="10" creationId="{E5F5A2DC-0BCD-3D63-CF10-E532D3C38F8D}"/>
          </ac:spMkLst>
        </pc:spChg>
        <pc:spChg chg="mod">
          <ac:chgData name="Zena Rittenhouse" userId="d301305e-8f66-4004-9328-c4bd7d48d721" providerId="ADAL" clId="{219553D7-F860-46DB-96B4-F2F6ADD24B8E}" dt="2024-05-21T13:02:32.778" v="1509" actId="1076"/>
          <ac:spMkLst>
            <pc:docMk/>
            <pc:sldMk cId="3397920839" sldId="4113"/>
            <ac:spMk id="11" creationId="{3819434E-D1E4-CE11-E51F-CE72A53F5BE0}"/>
          </ac:spMkLst>
        </pc:spChg>
        <pc:spChg chg="add mod">
          <ac:chgData name="Zena Rittenhouse" userId="d301305e-8f66-4004-9328-c4bd7d48d721" providerId="ADAL" clId="{219553D7-F860-46DB-96B4-F2F6ADD24B8E}" dt="2024-05-21T13:08:58.182" v="1665" actId="115"/>
          <ac:spMkLst>
            <pc:docMk/>
            <pc:sldMk cId="3397920839" sldId="4113"/>
            <ac:spMk id="14" creationId="{9099122F-D717-7698-A33E-5B5B40518926}"/>
          </ac:spMkLst>
        </pc:spChg>
        <pc:spChg chg="del mod">
          <ac:chgData name="Zena Rittenhouse" userId="d301305e-8f66-4004-9328-c4bd7d48d721" providerId="ADAL" clId="{219553D7-F860-46DB-96B4-F2F6ADD24B8E}" dt="2024-05-21T13:07:30.256" v="1646" actId="478"/>
          <ac:spMkLst>
            <pc:docMk/>
            <pc:sldMk cId="3397920839" sldId="4113"/>
            <ac:spMk id="16" creationId="{77452C50-E833-C9D2-8A17-7A01E3180398}"/>
          </ac:spMkLst>
        </pc:spChg>
        <pc:spChg chg="add">
          <ac:chgData name="Zena Rittenhouse" userId="d301305e-8f66-4004-9328-c4bd7d48d721" providerId="ADAL" clId="{219553D7-F860-46DB-96B4-F2F6ADD24B8E}" dt="2024-05-21T13:07:53.521" v="1649" actId="11529"/>
          <ac:spMkLst>
            <pc:docMk/>
            <pc:sldMk cId="3397920839" sldId="4113"/>
            <ac:spMk id="24" creationId="{3A10AAC9-C257-6828-48E6-BC59EBCF4EF3}"/>
          </ac:spMkLst>
        </pc:spChg>
        <pc:spChg chg="add mod">
          <ac:chgData name="Zena Rittenhouse" userId="d301305e-8f66-4004-9328-c4bd7d48d721" providerId="ADAL" clId="{219553D7-F860-46DB-96B4-F2F6ADD24B8E}" dt="2024-05-21T13:09:37.066" v="1718" actId="1037"/>
          <ac:spMkLst>
            <pc:docMk/>
            <pc:sldMk cId="3397920839" sldId="4113"/>
            <ac:spMk id="25" creationId="{AA26D15C-A6E8-D2C4-1512-60885760D11D}"/>
          </ac:spMkLst>
        </pc:spChg>
        <pc:spChg chg="add mod">
          <ac:chgData name="Zena Rittenhouse" userId="d301305e-8f66-4004-9328-c4bd7d48d721" providerId="ADAL" clId="{219553D7-F860-46DB-96B4-F2F6ADD24B8E}" dt="2024-05-21T13:08:48.642" v="1663" actId="1076"/>
          <ac:spMkLst>
            <pc:docMk/>
            <pc:sldMk cId="3397920839" sldId="4113"/>
            <ac:spMk id="26" creationId="{1F0A3B37-A6FC-E199-3834-F92F7F970DA4}"/>
          </ac:spMkLst>
        </pc:spChg>
        <pc:spChg chg="add mod">
          <ac:chgData name="Zena Rittenhouse" userId="d301305e-8f66-4004-9328-c4bd7d48d721" providerId="ADAL" clId="{219553D7-F860-46DB-96B4-F2F6ADD24B8E}" dt="2024-05-21T13:08:36.803" v="1662" actId="1076"/>
          <ac:spMkLst>
            <pc:docMk/>
            <pc:sldMk cId="3397920839" sldId="4113"/>
            <ac:spMk id="27" creationId="{38C148DB-E532-0EB2-D463-5677F543A243}"/>
          </ac:spMkLst>
        </pc:spChg>
        <pc:spChg chg="mod">
          <ac:chgData name="Zena Rittenhouse" userId="d301305e-8f66-4004-9328-c4bd7d48d721" providerId="ADAL" clId="{219553D7-F860-46DB-96B4-F2F6ADD24B8E}" dt="2024-05-21T13:06:27.850" v="1633" actId="1076"/>
          <ac:spMkLst>
            <pc:docMk/>
            <pc:sldMk cId="3397920839" sldId="4113"/>
            <ac:spMk id="399" creationId="{0986B3EA-8648-BE1C-620A-C03CE9168EEF}"/>
          </ac:spMkLst>
        </pc:spChg>
        <pc:grpChg chg="mod">
          <ac:chgData name="Zena Rittenhouse" userId="d301305e-8f66-4004-9328-c4bd7d48d721" providerId="ADAL" clId="{219553D7-F860-46DB-96B4-F2F6ADD24B8E}" dt="2024-05-21T13:06:27.850" v="1633" actId="1076"/>
          <ac:grpSpMkLst>
            <pc:docMk/>
            <pc:sldMk cId="3397920839" sldId="4113"/>
            <ac:grpSpMk id="4" creationId="{D19BF508-CC3C-4E3D-FB3D-4D3E887A2F45}"/>
          </ac:grpSpMkLst>
        </pc:grpChg>
        <pc:grpChg chg="del mod">
          <ac:chgData name="Zena Rittenhouse" userId="d301305e-8f66-4004-9328-c4bd7d48d721" providerId="ADAL" clId="{219553D7-F860-46DB-96B4-F2F6ADD24B8E}" dt="2024-05-21T13:07:30.803" v="1647" actId="478"/>
          <ac:grpSpMkLst>
            <pc:docMk/>
            <pc:sldMk cId="3397920839" sldId="4113"/>
            <ac:grpSpMk id="17" creationId="{95E91C79-982D-1139-C862-B44FFCFFA43D}"/>
          </ac:grpSpMkLst>
        </pc:grpChg>
        <pc:picChg chg="del">
          <ac:chgData name="Zena Rittenhouse" userId="d301305e-8f66-4004-9328-c4bd7d48d721" providerId="ADAL" clId="{219553D7-F860-46DB-96B4-F2F6ADD24B8E}" dt="2024-05-21T13:01:11.202" v="1494" actId="478"/>
          <ac:picMkLst>
            <pc:docMk/>
            <pc:sldMk cId="3397920839" sldId="4113"/>
            <ac:picMk id="7" creationId="{A60F640A-5631-C647-0B5B-CCD551A2A202}"/>
          </ac:picMkLst>
        </pc:picChg>
        <pc:picChg chg="add mod">
          <ac:chgData name="Zena Rittenhouse" userId="d301305e-8f66-4004-9328-c4bd7d48d721" providerId="ADAL" clId="{219553D7-F860-46DB-96B4-F2F6ADD24B8E}" dt="2024-05-21T13:09:26.976" v="1680" actId="1038"/>
          <ac:picMkLst>
            <pc:docMk/>
            <pc:sldMk cId="3397920839" sldId="4113"/>
            <ac:picMk id="8" creationId="{8160AE0B-6B81-45C0-042B-794C8EF2E037}"/>
          </ac:picMkLst>
        </pc:picChg>
        <pc:picChg chg="del">
          <ac:chgData name="Zena Rittenhouse" userId="d301305e-8f66-4004-9328-c4bd7d48d721" providerId="ADAL" clId="{219553D7-F860-46DB-96B4-F2F6ADD24B8E}" dt="2024-05-21T13:01:10.315" v="1493" actId="478"/>
          <ac:picMkLst>
            <pc:docMk/>
            <pc:sldMk cId="3397920839" sldId="4113"/>
            <ac:picMk id="12" creationId="{F1D3E28C-683C-8114-5752-D79821E0072A}"/>
          </ac:picMkLst>
        </pc:picChg>
        <pc:picChg chg="add mod">
          <ac:chgData name="Zena Rittenhouse" userId="d301305e-8f66-4004-9328-c4bd7d48d721" providerId="ADAL" clId="{219553D7-F860-46DB-96B4-F2F6ADD24B8E}" dt="2024-05-21T13:02:30.423" v="1508" actId="1076"/>
          <ac:picMkLst>
            <pc:docMk/>
            <pc:sldMk cId="3397920839" sldId="4113"/>
            <ac:picMk id="13" creationId="{2A3BF445-49F3-4413-A4D9-C636AC8D9416}"/>
          </ac:picMkLst>
        </pc:picChg>
        <pc:cxnChg chg="add del mod">
          <ac:chgData name="Zena Rittenhouse" userId="d301305e-8f66-4004-9328-c4bd7d48d721" providerId="ADAL" clId="{219553D7-F860-46DB-96B4-F2F6ADD24B8E}" dt="2024-05-21T13:07:22.690" v="1644" actId="478"/>
          <ac:cxnSpMkLst>
            <pc:docMk/>
            <pc:sldMk cId="3397920839" sldId="4113"/>
            <ac:cxnSpMk id="20" creationId="{22C6E6EC-98F3-82B6-E492-C4C85A787847}"/>
          </ac:cxnSpMkLst>
        </pc:cxnChg>
        <pc:cxnChg chg="add del mod">
          <ac:chgData name="Zena Rittenhouse" userId="d301305e-8f66-4004-9328-c4bd7d48d721" providerId="ADAL" clId="{219553D7-F860-46DB-96B4-F2F6ADD24B8E}" dt="2024-05-21T13:07:23.489" v="1645" actId="478"/>
          <ac:cxnSpMkLst>
            <pc:docMk/>
            <pc:sldMk cId="3397920839" sldId="4113"/>
            <ac:cxnSpMk id="22" creationId="{5B728C73-068D-5570-C554-97DA592DF1AF}"/>
          </ac:cxnSpMkLst>
        </pc:cxnChg>
      </pc:sldChg>
      <pc:sldChg chg="addSp delSp modSp add mod">
        <pc:chgData name="Zena Rittenhouse" userId="d301305e-8f66-4004-9328-c4bd7d48d721" providerId="ADAL" clId="{219553D7-F860-46DB-96B4-F2F6ADD24B8E}" dt="2024-05-21T13:12:53.415" v="1733" actId="1076"/>
        <pc:sldMkLst>
          <pc:docMk/>
          <pc:sldMk cId="2795263379" sldId="4114"/>
        </pc:sldMkLst>
        <pc:picChg chg="add mod">
          <ac:chgData name="Zena Rittenhouse" userId="d301305e-8f66-4004-9328-c4bd7d48d721" providerId="ADAL" clId="{219553D7-F860-46DB-96B4-F2F6ADD24B8E}" dt="2024-05-21T13:12:06.824" v="1727" actId="1076"/>
          <ac:picMkLst>
            <pc:docMk/>
            <pc:sldMk cId="2795263379" sldId="4114"/>
            <ac:picMk id="7" creationId="{882A6C73-FD7E-AC42-54BF-3E4219F99C9B}"/>
          </ac:picMkLst>
        </pc:picChg>
        <pc:picChg chg="del">
          <ac:chgData name="Zena Rittenhouse" userId="d301305e-8f66-4004-9328-c4bd7d48d721" providerId="ADAL" clId="{219553D7-F860-46DB-96B4-F2F6ADD24B8E}" dt="2024-05-21T13:10:42.316" v="1721" actId="478"/>
          <ac:picMkLst>
            <pc:docMk/>
            <pc:sldMk cId="2795263379" sldId="4114"/>
            <ac:picMk id="8" creationId="{8160AE0B-6B81-45C0-042B-794C8EF2E037}"/>
          </ac:picMkLst>
        </pc:picChg>
        <pc:picChg chg="add mod">
          <ac:chgData name="Zena Rittenhouse" userId="d301305e-8f66-4004-9328-c4bd7d48d721" providerId="ADAL" clId="{219553D7-F860-46DB-96B4-F2F6ADD24B8E}" dt="2024-05-21T13:12:53.415" v="1733" actId="1076"/>
          <ac:picMkLst>
            <pc:docMk/>
            <pc:sldMk cId="2795263379" sldId="4114"/>
            <ac:picMk id="10" creationId="{3CE85277-67B1-7959-F855-3DAF0D4E6799}"/>
          </ac:picMkLst>
        </pc:picChg>
        <pc:picChg chg="del">
          <ac:chgData name="Zena Rittenhouse" userId="d301305e-8f66-4004-9328-c4bd7d48d721" providerId="ADAL" clId="{219553D7-F860-46DB-96B4-F2F6ADD24B8E}" dt="2024-05-21T13:10:40.845" v="1720" actId="478"/>
          <ac:picMkLst>
            <pc:docMk/>
            <pc:sldMk cId="2795263379" sldId="4114"/>
            <ac:picMk id="13" creationId="{2A3BF445-49F3-4413-A4D9-C636AC8D9416}"/>
          </ac:picMkLst>
        </pc:picChg>
      </pc:sldChg>
      <pc:sldChg chg="addSp delSp modSp add mod">
        <pc:chgData name="Zena Rittenhouse" userId="d301305e-8f66-4004-9328-c4bd7d48d721" providerId="ADAL" clId="{219553D7-F860-46DB-96B4-F2F6ADD24B8E}" dt="2024-05-21T13:17:55.398" v="1960" actId="1076"/>
        <pc:sldMkLst>
          <pc:docMk/>
          <pc:sldMk cId="2170651781" sldId="4115"/>
        </pc:sldMkLst>
        <pc:spChg chg="mod">
          <ac:chgData name="Zena Rittenhouse" userId="d301305e-8f66-4004-9328-c4bd7d48d721" providerId="ADAL" clId="{219553D7-F860-46DB-96B4-F2F6ADD24B8E}" dt="2024-05-21T13:17:04.101" v="1940" actId="20577"/>
          <ac:spMkLst>
            <pc:docMk/>
            <pc:sldMk cId="2170651781" sldId="4115"/>
            <ac:spMk id="14" creationId="{9099122F-D717-7698-A33E-5B5B40518926}"/>
          </ac:spMkLst>
        </pc:spChg>
        <pc:spChg chg="mod">
          <ac:chgData name="Zena Rittenhouse" userId="d301305e-8f66-4004-9328-c4bd7d48d721" providerId="ADAL" clId="{219553D7-F860-46DB-96B4-F2F6ADD24B8E}" dt="2024-05-21T13:17:55.398" v="1960" actId="1076"/>
          <ac:spMkLst>
            <pc:docMk/>
            <pc:sldMk cId="2170651781" sldId="4115"/>
            <ac:spMk id="26" creationId="{1F0A3B37-A6FC-E199-3834-F92F7F970DA4}"/>
          </ac:spMkLst>
        </pc:spChg>
        <pc:spChg chg="mod">
          <ac:chgData name="Zena Rittenhouse" userId="d301305e-8f66-4004-9328-c4bd7d48d721" providerId="ADAL" clId="{219553D7-F860-46DB-96B4-F2F6ADD24B8E}" dt="2024-05-21T13:17:48.365" v="1954" actId="1076"/>
          <ac:spMkLst>
            <pc:docMk/>
            <pc:sldMk cId="2170651781" sldId="4115"/>
            <ac:spMk id="27" creationId="{38C148DB-E532-0EB2-D463-5677F543A243}"/>
          </ac:spMkLst>
        </pc:spChg>
        <pc:picChg chg="del">
          <ac:chgData name="Zena Rittenhouse" userId="d301305e-8f66-4004-9328-c4bd7d48d721" providerId="ADAL" clId="{219553D7-F860-46DB-96B4-F2F6ADD24B8E}" dt="2024-05-21T13:14:13.741" v="1736" actId="478"/>
          <ac:picMkLst>
            <pc:docMk/>
            <pc:sldMk cId="2170651781" sldId="4115"/>
            <ac:picMk id="7" creationId="{882A6C73-FD7E-AC42-54BF-3E4219F99C9B}"/>
          </ac:picMkLst>
        </pc:picChg>
        <pc:picChg chg="add mod">
          <ac:chgData name="Zena Rittenhouse" userId="d301305e-8f66-4004-9328-c4bd7d48d721" providerId="ADAL" clId="{219553D7-F860-46DB-96B4-F2F6ADD24B8E}" dt="2024-05-21T13:17:32.457" v="1951" actId="692"/>
          <ac:picMkLst>
            <pc:docMk/>
            <pc:sldMk cId="2170651781" sldId="4115"/>
            <ac:picMk id="8" creationId="{DDA7204D-F5B4-D65F-B14D-92C92E134D63}"/>
          </ac:picMkLst>
        </pc:picChg>
        <pc:picChg chg="del">
          <ac:chgData name="Zena Rittenhouse" userId="d301305e-8f66-4004-9328-c4bd7d48d721" providerId="ADAL" clId="{219553D7-F860-46DB-96B4-F2F6ADD24B8E}" dt="2024-05-21T13:14:13.076" v="1735" actId="478"/>
          <ac:picMkLst>
            <pc:docMk/>
            <pc:sldMk cId="2170651781" sldId="4115"/>
            <ac:picMk id="10" creationId="{3CE85277-67B1-7959-F855-3DAF0D4E6799}"/>
          </ac:picMkLst>
        </pc:picChg>
        <pc:picChg chg="add mod">
          <ac:chgData name="Zena Rittenhouse" userId="d301305e-8f66-4004-9328-c4bd7d48d721" providerId="ADAL" clId="{219553D7-F860-46DB-96B4-F2F6ADD24B8E}" dt="2024-05-21T13:17:35.980" v="1952" actId="1076"/>
          <ac:picMkLst>
            <pc:docMk/>
            <pc:sldMk cId="2170651781" sldId="4115"/>
            <ac:picMk id="12" creationId="{602236D1-F6A3-883B-DE9E-8411C8FAD903}"/>
          </ac:picMkLst>
        </pc:picChg>
      </pc:sldChg>
      <pc:sldChg chg="addSp delSp modSp add mod ord">
        <pc:chgData name="Zena Rittenhouse" userId="d301305e-8f66-4004-9328-c4bd7d48d721" providerId="ADAL" clId="{219553D7-F860-46DB-96B4-F2F6ADD24B8E}" dt="2024-05-30T09:10:31.505" v="2109" actId="1076"/>
        <pc:sldMkLst>
          <pc:docMk/>
          <pc:sldMk cId="579713171" sldId="4116"/>
        </pc:sldMkLst>
        <pc:spChg chg="mod">
          <ac:chgData name="Zena Rittenhouse" userId="d301305e-8f66-4004-9328-c4bd7d48d721" providerId="ADAL" clId="{219553D7-F860-46DB-96B4-F2F6ADD24B8E}" dt="2024-05-30T09:10:00.577" v="2105"/>
          <ac:spMkLst>
            <pc:docMk/>
            <pc:sldMk cId="579713171" sldId="4116"/>
            <ac:spMk id="10" creationId="{0BF1246C-63C5-F53D-E295-48B5E36510EE}"/>
          </ac:spMkLst>
        </pc:spChg>
        <pc:spChg chg="mod">
          <ac:chgData name="Zena Rittenhouse" userId="d301305e-8f66-4004-9328-c4bd7d48d721" providerId="ADAL" clId="{219553D7-F860-46DB-96B4-F2F6ADD24B8E}" dt="2024-05-30T09:10:00.577" v="2105"/>
          <ac:spMkLst>
            <pc:docMk/>
            <pc:sldMk cId="579713171" sldId="4116"/>
            <ac:spMk id="11" creationId="{AE950C0E-8575-1674-E5BB-B11D3073D673}"/>
          </ac:spMkLst>
        </pc:spChg>
        <pc:spChg chg="mod">
          <ac:chgData name="Zena Rittenhouse" userId="d301305e-8f66-4004-9328-c4bd7d48d721" providerId="ADAL" clId="{219553D7-F860-46DB-96B4-F2F6ADD24B8E}" dt="2024-05-30T09:10:00.577" v="2105"/>
          <ac:spMkLst>
            <pc:docMk/>
            <pc:sldMk cId="579713171" sldId="4116"/>
            <ac:spMk id="12" creationId="{8DAE2921-A94C-ABD0-F44D-524A42415F6A}"/>
          </ac:spMkLst>
        </pc:spChg>
        <pc:spChg chg="mod">
          <ac:chgData name="Zena Rittenhouse" userId="d301305e-8f66-4004-9328-c4bd7d48d721" providerId="ADAL" clId="{219553D7-F860-46DB-96B4-F2F6ADD24B8E}" dt="2024-05-30T09:10:00.577" v="2105"/>
          <ac:spMkLst>
            <pc:docMk/>
            <pc:sldMk cId="579713171" sldId="4116"/>
            <ac:spMk id="13" creationId="{ECD51116-0224-B079-FF33-AB43F2975D2E}"/>
          </ac:spMkLst>
        </pc:spChg>
        <pc:spChg chg="mod">
          <ac:chgData name="Zena Rittenhouse" userId="d301305e-8f66-4004-9328-c4bd7d48d721" providerId="ADAL" clId="{219553D7-F860-46DB-96B4-F2F6ADD24B8E}" dt="2024-05-30T09:10:00.577" v="2105"/>
          <ac:spMkLst>
            <pc:docMk/>
            <pc:sldMk cId="579713171" sldId="4116"/>
            <ac:spMk id="14" creationId="{E8F159D4-F906-6B82-1AB7-4C2703F4B332}"/>
          </ac:spMkLst>
        </pc:spChg>
        <pc:grpChg chg="del">
          <ac:chgData name="Zena Rittenhouse" userId="d301305e-8f66-4004-9328-c4bd7d48d721" providerId="ADAL" clId="{219553D7-F860-46DB-96B4-F2F6ADD24B8E}" dt="2024-05-30T09:10:28.990" v="2108" actId="478"/>
          <ac:grpSpMkLst>
            <pc:docMk/>
            <pc:sldMk cId="579713171" sldId="4116"/>
            <ac:grpSpMk id="8" creationId="{5DD9C1E0-9EE3-1AA8-7075-54BC28B28A3E}"/>
          </ac:grpSpMkLst>
        </pc:grpChg>
        <pc:grpChg chg="add mod">
          <ac:chgData name="Zena Rittenhouse" userId="d301305e-8f66-4004-9328-c4bd7d48d721" providerId="ADAL" clId="{219553D7-F860-46DB-96B4-F2F6ADD24B8E}" dt="2024-05-30T09:10:31.505" v="2109" actId="1076"/>
          <ac:grpSpMkLst>
            <pc:docMk/>
            <pc:sldMk cId="579713171" sldId="4116"/>
            <ac:grpSpMk id="9" creationId="{493246D2-157A-5356-6C69-2DB40A89BB0B}"/>
          </ac:grpSpMkLst>
        </pc:grpChg>
        <pc:picChg chg="mod">
          <ac:chgData name="Zena Rittenhouse" userId="d301305e-8f66-4004-9328-c4bd7d48d721" providerId="ADAL" clId="{219553D7-F860-46DB-96B4-F2F6ADD24B8E}" dt="2024-05-30T09:10:00.577" v="2105"/>
          <ac:picMkLst>
            <pc:docMk/>
            <pc:sldMk cId="579713171" sldId="4116"/>
            <ac:picMk id="15" creationId="{5F056118-46F8-F2DF-EED6-9C3CBD2280ED}"/>
          </ac:picMkLst>
        </pc:picChg>
      </pc:sldChg>
      <pc:sldChg chg="addSp delSp modSp add mod">
        <pc:chgData name="Zena Rittenhouse" userId="d301305e-8f66-4004-9328-c4bd7d48d721" providerId="ADAL" clId="{219553D7-F860-46DB-96B4-F2F6ADD24B8E}" dt="2024-05-30T09:15:38.809" v="2137" actId="1076"/>
        <pc:sldMkLst>
          <pc:docMk/>
          <pc:sldMk cId="3644441783" sldId="4117"/>
        </pc:sldMkLst>
        <pc:spChg chg="mod">
          <ac:chgData name="Zena Rittenhouse" userId="d301305e-8f66-4004-9328-c4bd7d48d721" providerId="ADAL" clId="{219553D7-F860-46DB-96B4-F2F6ADD24B8E}" dt="2024-05-30T09:13:01.584" v="2117" actId="1076"/>
          <ac:spMkLst>
            <pc:docMk/>
            <pc:sldMk cId="3644441783" sldId="4117"/>
            <ac:spMk id="16" creationId="{62B8FFF0-73B3-3E5E-4F75-2DF065612881}"/>
          </ac:spMkLst>
        </pc:spChg>
        <pc:spChg chg="mod">
          <ac:chgData name="Zena Rittenhouse" userId="d301305e-8f66-4004-9328-c4bd7d48d721" providerId="ADAL" clId="{219553D7-F860-46DB-96B4-F2F6ADD24B8E}" dt="2024-05-30T09:12:21.408" v="2113" actId="20577"/>
          <ac:spMkLst>
            <pc:docMk/>
            <pc:sldMk cId="3644441783" sldId="4117"/>
            <ac:spMk id="399" creationId="{0986B3EA-8648-BE1C-620A-C03CE9168EEF}"/>
          </ac:spMkLst>
        </pc:spChg>
        <pc:picChg chg="add del mod">
          <ac:chgData name="Zena Rittenhouse" userId="d301305e-8f66-4004-9328-c4bd7d48d721" providerId="ADAL" clId="{219553D7-F860-46DB-96B4-F2F6ADD24B8E}" dt="2024-05-30T09:13:21.028" v="2122" actId="478"/>
          <ac:picMkLst>
            <pc:docMk/>
            <pc:sldMk cId="3644441783" sldId="4117"/>
            <ac:picMk id="7" creationId="{EBCFBA0C-8514-7941-8DB2-E97D25D6A365}"/>
          </ac:picMkLst>
        </pc:picChg>
        <pc:picChg chg="add del mod">
          <ac:chgData name="Zena Rittenhouse" userId="d301305e-8f66-4004-9328-c4bd7d48d721" providerId="ADAL" clId="{219553D7-F860-46DB-96B4-F2F6ADD24B8E}" dt="2024-05-30T09:15:03.020" v="2131" actId="478"/>
          <ac:picMkLst>
            <pc:docMk/>
            <pc:sldMk cId="3644441783" sldId="4117"/>
            <ac:picMk id="9" creationId="{F75098C5-AD03-A4C5-A9DA-172F1910FF09}"/>
          </ac:picMkLst>
        </pc:picChg>
        <pc:picChg chg="del">
          <ac:chgData name="Zena Rittenhouse" userId="d301305e-8f66-4004-9328-c4bd7d48d721" providerId="ADAL" clId="{219553D7-F860-46DB-96B4-F2F6ADD24B8E}" dt="2024-05-30T09:13:06.020" v="2118" actId="478"/>
          <ac:picMkLst>
            <pc:docMk/>
            <pc:sldMk cId="3644441783" sldId="4117"/>
            <ac:picMk id="11" creationId="{3E18106C-2FB6-F9CD-5263-A0F051C5E1E4}"/>
          </ac:picMkLst>
        </pc:picChg>
        <pc:picChg chg="add mod">
          <ac:chgData name="Zena Rittenhouse" userId="d301305e-8f66-4004-9328-c4bd7d48d721" providerId="ADAL" clId="{219553D7-F860-46DB-96B4-F2F6ADD24B8E}" dt="2024-05-30T09:15:38.809" v="2137" actId="1076"/>
          <ac:picMkLst>
            <pc:docMk/>
            <pc:sldMk cId="3644441783" sldId="4117"/>
            <ac:picMk id="12" creationId="{B80BF0EF-DA1E-6BF8-EDE3-EA921E80FA9D}"/>
          </ac:picMkLst>
        </pc:picChg>
      </pc:sldChg>
    </pc:docChg>
  </pc:docChgLst>
  <pc:docChgLst>
    <pc:chgData name="Zena Rittenhouse" userId="d301305e-8f66-4004-9328-c4bd7d48d721" providerId="ADAL" clId="{19B3FA40-579F-4EC5-8DA5-1F63740862CB}"/>
    <pc:docChg chg="undo custSel addSld delSld modSld sldOrd">
      <pc:chgData name="Zena Rittenhouse" userId="d301305e-8f66-4004-9328-c4bd7d48d721" providerId="ADAL" clId="{19B3FA40-579F-4EC5-8DA5-1F63740862CB}" dt="2024-07-09T12:07:12.460" v="3322" actId="1076"/>
      <pc:docMkLst>
        <pc:docMk/>
      </pc:docMkLst>
      <pc:sldChg chg="addSp delSp modSp mod">
        <pc:chgData name="Zena Rittenhouse" userId="d301305e-8f66-4004-9328-c4bd7d48d721" providerId="ADAL" clId="{19B3FA40-579F-4EC5-8DA5-1F63740862CB}" dt="2024-06-18T10:46:44.554" v="1791" actId="1076"/>
        <pc:sldMkLst>
          <pc:docMk/>
          <pc:sldMk cId="674720165" sldId="4083"/>
        </pc:sldMkLst>
        <pc:spChg chg="add mod">
          <ac:chgData name="Zena Rittenhouse" userId="d301305e-8f66-4004-9328-c4bd7d48d721" providerId="ADAL" clId="{19B3FA40-579F-4EC5-8DA5-1F63740862CB}" dt="2024-06-18T10:46:44.554" v="1791" actId="1076"/>
          <ac:spMkLst>
            <pc:docMk/>
            <pc:sldMk cId="674720165" sldId="4083"/>
            <ac:spMk id="2" creationId="{FFFA5E00-C95A-3AEB-7674-6B27A488C9E9}"/>
          </ac:spMkLst>
        </pc:spChg>
        <pc:spChg chg="add del mod">
          <ac:chgData name="Zena Rittenhouse" userId="d301305e-8f66-4004-9328-c4bd7d48d721" providerId="ADAL" clId="{19B3FA40-579F-4EC5-8DA5-1F63740862CB}" dt="2024-06-18T10:45:29.341" v="1770" actId="478"/>
          <ac:spMkLst>
            <pc:docMk/>
            <pc:sldMk cId="674720165" sldId="4083"/>
            <ac:spMk id="4" creationId="{DA415A6B-7AB4-1406-DA33-D1F068F77C51}"/>
          </ac:spMkLst>
        </pc:spChg>
        <pc:spChg chg="del mod">
          <ac:chgData name="Zena Rittenhouse" userId="d301305e-8f66-4004-9328-c4bd7d48d721" providerId="ADAL" clId="{19B3FA40-579F-4EC5-8DA5-1F63740862CB}" dt="2024-06-13T13:49:47.225" v="1600" actId="478"/>
          <ac:spMkLst>
            <pc:docMk/>
            <pc:sldMk cId="674720165" sldId="4083"/>
            <ac:spMk id="5" creationId="{7E2ECEE5-B940-AE94-91FF-8E0EAA2C2D26}"/>
          </ac:spMkLst>
        </pc:spChg>
        <pc:spChg chg="del">
          <ac:chgData name="Zena Rittenhouse" userId="d301305e-8f66-4004-9328-c4bd7d48d721" providerId="ADAL" clId="{19B3FA40-579F-4EC5-8DA5-1F63740862CB}" dt="2024-06-13T13:46:13.300" v="1556" actId="478"/>
          <ac:spMkLst>
            <pc:docMk/>
            <pc:sldMk cId="674720165" sldId="4083"/>
            <ac:spMk id="6" creationId="{A3152BF6-9B5A-CCD0-CE32-519B81BAEC3C}"/>
          </ac:spMkLst>
        </pc:spChg>
        <pc:spChg chg="del">
          <ac:chgData name="Zena Rittenhouse" userId="d301305e-8f66-4004-9328-c4bd7d48d721" providerId="ADAL" clId="{19B3FA40-579F-4EC5-8DA5-1F63740862CB}" dt="2024-06-13T13:46:13.300" v="1556" actId="478"/>
          <ac:spMkLst>
            <pc:docMk/>
            <pc:sldMk cId="674720165" sldId="4083"/>
            <ac:spMk id="7" creationId="{96370905-4CD9-0703-7702-6AD7C4DB28B5}"/>
          </ac:spMkLst>
        </pc:spChg>
        <pc:spChg chg="del">
          <ac:chgData name="Zena Rittenhouse" userId="d301305e-8f66-4004-9328-c4bd7d48d721" providerId="ADAL" clId="{19B3FA40-579F-4EC5-8DA5-1F63740862CB}" dt="2024-06-13T13:46:13.300" v="1556" actId="478"/>
          <ac:spMkLst>
            <pc:docMk/>
            <pc:sldMk cId="674720165" sldId="4083"/>
            <ac:spMk id="8" creationId="{3701D5D5-44BF-C400-8A7A-4958F96D0B82}"/>
          </ac:spMkLst>
        </pc:spChg>
        <pc:spChg chg="del">
          <ac:chgData name="Zena Rittenhouse" userId="d301305e-8f66-4004-9328-c4bd7d48d721" providerId="ADAL" clId="{19B3FA40-579F-4EC5-8DA5-1F63740862CB}" dt="2024-06-13T13:46:13.300" v="1556" actId="478"/>
          <ac:spMkLst>
            <pc:docMk/>
            <pc:sldMk cId="674720165" sldId="4083"/>
            <ac:spMk id="9" creationId="{4E8C43F1-09DA-9F66-D0A9-1B1821F5313B}"/>
          </ac:spMkLst>
        </pc:spChg>
        <pc:spChg chg="del">
          <ac:chgData name="Zena Rittenhouse" userId="d301305e-8f66-4004-9328-c4bd7d48d721" providerId="ADAL" clId="{19B3FA40-579F-4EC5-8DA5-1F63740862CB}" dt="2024-06-13T13:46:13.300" v="1556" actId="478"/>
          <ac:spMkLst>
            <pc:docMk/>
            <pc:sldMk cId="674720165" sldId="4083"/>
            <ac:spMk id="10" creationId="{46884D3F-B418-B015-18A2-9D405F57981C}"/>
          </ac:spMkLst>
        </pc:spChg>
        <pc:spChg chg="del">
          <ac:chgData name="Zena Rittenhouse" userId="d301305e-8f66-4004-9328-c4bd7d48d721" providerId="ADAL" clId="{19B3FA40-579F-4EC5-8DA5-1F63740862CB}" dt="2024-06-13T13:46:13.300" v="1556" actId="478"/>
          <ac:spMkLst>
            <pc:docMk/>
            <pc:sldMk cId="674720165" sldId="4083"/>
            <ac:spMk id="11" creationId="{D9F83B47-54E4-3A2D-887A-17B0624040AB}"/>
          </ac:spMkLst>
        </pc:spChg>
        <pc:spChg chg="del">
          <ac:chgData name="Zena Rittenhouse" userId="d301305e-8f66-4004-9328-c4bd7d48d721" providerId="ADAL" clId="{19B3FA40-579F-4EC5-8DA5-1F63740862CB}" dt="2024-06-13T13:46:13.300" v="1556" actId="478"/>
          <ac:spMkLst>
            <pc:docMk/>
            <pc:sldMk cId="674720165" sldId="4083"/>
            <ac:spMk id="22" creationId="{DE82DEAC-F6C6-DDD3-9625-7285884B0433}"/>
          </ac:spMkLst>
        </pc:spChg>
        <pc:spChg chg="del">
          <ac:chgData name="Zena Rittenhouse" userId="d301305e-8f66-4004-9328-c4bd7d48d721" providerId="ADAL" clId="{19B3FA40-579F-4EC5-8DA5-1F63740862CB}" dt="2024-06-13T13:46:13.300" v="1556" actId="478"/>
          <ac:spMkLst>
            <pc:docMk/>
            <pc:sldMk cId="674720165" sldId="4083"/>
            <ac:spMk id="23" creationId="{FD555044-31D8-1FBF-7C6E-CDCE3FF5E724}"/>
          </ac:spMkLst>
        </pc:spChg>
        <pc:spChg chg="del">
          <ac:chgData name="Zena Rittenhouse" userId="d301305e-8f66-4004-9328-c4bd7d48d721" providerId="ADAL" clId="{19B3FA40-579F-4EC5-8DA5-1F63740862CB}" dt="2024-06-13T13:46:13.300" v="1556" actId="478"/>
          <ac:spMkLst>
            <pc:docMk/>
            <pc:sldMk cId="674720165" sldId="4083"/>
            <ac:spMk id="24" creationId="{281E08BE-B555-6DB7-D25B-F381BC4A127B}"/>
          </ac:spMkLst>
        </pc:spChg>
        <pc:spChg chg="del">
          <ac:chgData name="Zena Rittenhouse" userId="d301305e-8f66-4004-9328-c4bd7d48d721" providerId="ADAL" clId="{19B3FA40-579F-4EC5-8DA5-1F63740862CB}" dt="2024-06-13T13:46:13.300" v="1556" actId="478"/>
          <ac:spMkLst>
            <pc:docMk/>
            <pc:sldMk cId="674720165" sldId="4083"/>
            <ac:spMk id="25" creationId="{0D5D9701-90FD-DD7D-4C52-04CF68F2FB65}"/>
          </ac:spMkLst>
        </pc:spChg>
        <pc:spChg chg="mod">
          <ac:chgData name="Zena Rittenhouse" userId="d301305e-8f66-4004-9328-c4bd7d48d721" providerId="ADAL" clId="{19B3FA40-579F-4EC5-8DA5-1F63740862CB}" dt="2024-06-18T10:46:38.346" v="1790" actId="1076"/>
          <ac:spMkLst>
            <pc:docMk/>
            <pc:sldMk cId="674720165" sldId="4083"/>
            <ac:spMk id="408" creationId="{3291CF4E-10D2-0580-4288-C0CB3AD3CA51}"/>
          </ac:spMkLst>
        </pc:spChg>
        <pc:spChg chg="del mod">
          <ac:chgData name="Zena Rittenhouse" userId="d301305e-8f66-4004-9328-c4bd7d48d721" providerId="ADAL" clId="{19B3FA40-579F-4EC5-8DA5-1F63740862CB}" dt="2024-06-18T10:45:37.299" v="1773" actId="478"/>
          <ac:spMkLst>
            <pc:docMk/>
            <pc:sldMk cId="674720165" sldId="4083"/>
            <ac:spMk id="409" creationId="{CD09E1BB-2054-CD9C-D939-3AC8BEA4FD40}"/>
          </ac:spMkLst>
        </pc:spChg>
        <pc:grpChg chg="del">
          <ac:chgData name="Zena Rittenhouse" userId="d301305e-8f66-4004-9328-c4bd7d48d721" providerId="ADAL" clId="{19B3FA40-579F-4EC5-8DA5-1F63740862CB}" dt="2024-06-13T13:46:13.300" v="1556" actId="478"/>
          <ac:grpSpMkLst>
            <pc:docMk/>
            <pc:sldMk cId="674720165" sldId="4083"/>
            <ac:grpSpMk id="2" creationId="{4952E600-B5F5-9A1B-DF24-B29D6DC8AB05}"/>
          </ac:grpSpMkLst>
        </pc:grpChg>
        <pc:graphicFrameChg chg="add del mod modGraphic">
          <ac:chgData name="Zena Rittenhouse" userId="d301305e-8f66-4004-9328-c4bd7d48d721" providerId="ADAL" clId="{19B3FA40-579F-4EC5-8DA5-1F63740862CB}" dt="2024-06-18T10:45:24.658" v="1769" actId="478"/>
          <ac:graphicFrameMkLst>
            <pc:docMk/>
            <pc:sldMk cId="674720165" sldId="4083"/>
            <ac:graphicFrameMk id="3" creationId="{A3D58B79-292E-2E0D-CAC2-E22379BEF6CD}"/>
          </ac:graphicFrameMkLst>
        </pc:graphicFrameChg>
        <pc:picChg chg="add mod">
          <ac:chgData name="Zena Rittenhouse" userId="d301305e-8f66-4004-9328-c4bd7d48d721" providerId="ADAL" clId="{19B3FA40-579F-4EC5-8DA5-1F63740862CB}" dt="2024-06-18T10:46:32.620" v="1787" actId="1076"/>
          <ac:picMkLst>
            <pc:docMk/>
            <pc:sldMk cId="674720165" sldId="4083"/>
            <ac:picMk id="5" creationId="{373A84B0-32D8-95F9-4861-2C5483423855}"/>
          </ac:picMkLst>
        </pc:picChg>
        <pc:picChg chg="del">
          <ac:chgData name="Zena Rittenhouse" userId="d301305e-8f66-4004-9328-c4bd7d48d721" providerId="ADAL" clId="{19B3FA40-579F-4EC5-8DA5-1F63740862CB}" dt="2024-06-13T13:46:13.300" v="1556" actId="478"/>
          <ac:picMkLst>
            <pc:docMk/>
            <pc:sldMk cId="674720165" sldId="4083"/>
            <ac:picMk id="35" creationId="{6E521F61-1E22-2882-2824-A1E3343993B5}"/>
          </ac:picMkLst>
        </pc:picChg>
        <pc:picChg chg="del">
          <ac:chgData name="Zena Rittenhouse" userId="d301305e-8f66-4004-9328-c4bd7d48d721" providerId="ADAL" clId="{19B3FA40-579F-4EC5-8DA5-1F63740862CB}" dt="2024-06-13T13:46:13.300" v="1556" actId="478"/>
          <ac:picMkLst>
            <pc:docMk/>
            <pc:sldMk cId="674720165" sldId="4083"/>
            <ac:picMk id="37" creationId="{D2FA1A3B-633E-3B82-4A8A-1FE20FEB7AE6}"/>
          </ac:picMkLst>
        </pc:picChg>
      </pc:sldChg>
      <pc:sldChg chg="del">
        <pc:chgData name="Zena Rittenhouse" userId="d301305e-8f66-4004-9328-c4bd7d48d721" providerId="ADAL" clId="{19B3FA40-579F-4EC5-8DA5-1F63740862CB}" dt="2024-06-19T12:15:52.401" v="3168" actId="47"/>
        <pc:sldMkLst>
          <pc:docMk/>
          <pc:sldMk cId="3344034238" sldId="4084"/>
        </pc:sldMkLst>
      </pc:sldChg>
      <pc:sldChg chg="del">
        <pc:chgData name="Zena Rittenhouse" userId="d301305e-8f66-4004-9328-c4bd7d48d721" providerId="ADAL" clId="{19B3FA40-579F-4EC5-8DA5-1F63740862CB}" dt="2024-06-19T12:15:51.597" v="3167" actId="47"/>
        <pc:sldMkLst>
          <pc:docMk/>
          <pc:sldMk cId="3765104154" sldId="4085"/>
        </pc:sldMkLst>
      </pc:sldChg>
      <pc:sldChg chg="del">
        <pc:chgData name="Zena Rittenhouse" userId="d301305e-8f66-4004-9328-c4bd7d48d721" providerId="ADAL" clId="{19B3FA40-579F-4EC5-8DA5-1F63740862CB}" dt="2024-06-19T12:15:49.572" v="3166" actId="47"/>
        <pc:sldMkLst>
          <pc:docMk/>
          <pc:sldMk cId="679789306" sldId="4086"/>
        </pc:sldMkLst>
      </pc:sldChg>
      <pc:sldChg chg="addSp delSp modSp mod ord">
        <pc:chgData name="Zena Rittenhouse" userId="d301305e-8f66-4004-9328-c4bd7d48d721" providerId="ADAL" clId="{19B3FA40-579F-4EC5-8DA5-1F63740862CB}" dt="2024-06-18T15:14:01.838" v="3128" actId="1076"/>
        <pc:sldMkLst>
          <pc:docMk/>
          <pc:sldMk cId="4042511259" sldId="4087"/>
        </pc:sldMkLst>
        <pc:spChg chg="del mod">
          <ac:chgData name="Zena Rittenhouse" userId="d301305e-8f66-4004-9328-c4bd7d48d721" providerId="ADAL" clId="{19B3FA40-579F-4EC5-8DA5-1F63740862CB}" dt="2024-06-18T14:46:08.451" v="2929" actId="478"/>
          <ac:spMkLst>
            <pc:docMk/>
            <pc:sldMk cId="4042511259" sldId="4087"/>
            <ac:spMk id="2" creationId="{268FDBE3-B6BE-7A6E-BCDF-2AAC6E693B38}"/>
          </ac:spMkLst>
        </pc:spChg>
        <pc:spChg chg="add 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5" creationId="{A826C941-63F2-C0DE-7ECE-BDD291079EFC}"/>
          </ac:spMkLst>
        </pc:spChg>
        <pc:spChg chg="add 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6" creationId="{ABC001C7-7286-B953-0894-3B4700E5DFD9}"/>
          </ac:spMkLst>
        </pc:spChg>
        <pc:spChg chg="add 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7" creationId="{DDCB5EAB-E6F8-EDF2-56FC-7002CC7C6D4B}"/>
          </ac:spMkLst>
        </pc:spChg>
        <pc:spChg chg="add 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8" creationId="{62A58072-A0F8-F4F8-566B-044FE82EDC78}"/>
          </ac:spMkLst>
        </pc:spChg>
        <pc:spChg chg="mod">
          <ac:chgData name="Zena Rittenhouse" userId="d301305e-8f66-4004-9328-c4bd7d48d721" providerId="ADAL" clId="{19B3FA40-579F-4EC5-8DA5-1F63740862CB}" dt="2024-06-18T14:14:57.044" v="2907" actId="1076"/>
          <ac:spMkLst>
            <pc:docMk/>
            <pc:sldMk cId="4042511259" sldId="4087"/>
            <ac:spMk id="54" creationId="{3D83D4B2-C0C8-0000-F56B-CB572E442A23}"/>
          </ac:spMkLst>
        </pc:spChg>
        <pc:spChg chg="mod">
          <ac:chgData name="Zena Rittenhouse" userId="d301305e-8f66-4004-9328-c4bd7d48d721" providerId="ADAL" clId="{19B3FA40-579F-4EC5-8DA5-1F63740862CB}" dt="2024-06-18T15:13:40.953" v="3125" actId="1076"/>
          <ac:spMkLst>
            <pc:docMk/>
            <pc:sldMk cId="4042511259" sldId="4087"/>
            <ac:spMk id="55" creationId="{263548B9-ACE6-B329-E8B1-CAF74DAB1785}"/>
          </ac:spMkLst>
        </pc:spChg>
        <pc:spChg chg="del mod">
          <ac:chgData name="Zena Rittenhouse" userId="d301305e-8f66-4004-9328-c4bd7d48d721" providerId="ADAL" clId="{19B3FA40-579F-4EC5-8DA5-1F63740862CB}" dt="2024-06-18T14:46:05.658" v="2928" actId="478"/>
          <ac:spMkLst>
            <pc:docMk/>
            <pc:sldMk cId="4042511259" sldId="4087"/>
            <ac:spMk id="57" creationId="{D1BF5D06-24ED-10AF-BFF6-AC9E09755799}"/>
          </ac:spMkLst>
        </pc:spChg>
        <pc:spChg chg="del mod">
          <ac:chgData name="Zena Rittenhouse" userId="d301305e-8f66-4004-9328-c4bd7d48d721" providerId="ADAL" clId="{19B3FA40-579F-4EC5-8DA5-1F63740862CB}" dt="2024-06-18T14:46:05.658" v="2928" actId="478"/>
          <ac:spMkLst>
            <pc:docMk/>
            <pc:sldMk cId="4042511259" sldId="4087"/>
            <ac:spMk id="58" creationId="{1A3FDCFC-2789-603C-8423-433B4E95E69A}"/>
          </ac:spMkLst>
        </pc:spChg>
        <pc:spChg chg="del mod">
          <ac:chgData name="Zena Rittenhouse" userId="d301305e-8f66-4004-9328-c4bd7d48d721" providerId="ADAL" clId="{19B3FA40-579F-4EC5-8DA5-1F63740862CB}" dt="2024-06-18T14:46:05.658" v="2928" actId="478"/>
          <ac:spMkLst>
            <pc:docMk/>
            <pc:sldMk cId="4042511259" sldId="4087"/>
            <ac:spMk id="59" creationId="{330CE69D-D904-E82C-D23C-C52C16AC0229}"/>
          </ac:spMkLst>
        </pc:spChg>
        <pc:spChg chg="del mod">
          <ac:chgData name="Zena Rittenhouse" userId="d301305e-8f66-4004-9328-c4bd7d48d721" providerId="ADAL" clId="{19B3FA40-579F-4EC5-8DA5-1F63740862CB}" dt="2024-06-18T14:46:05.658" v="2928" actId="478"/>
          <ac:spMkLst>
            <pc:docMk/>
            <pc:sldMk cId="4042511259" sldId="4087"/>
            <ac:spMk id="79" creationId="{1A1161B4-C6F6-7CA3-77B5-0AB37F1ACC81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151" creationId="{EE0A416D-1019-A2FE-AEFD-803FD70D055E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152" creationId="{816950D6-137E-F3C8-B6B9-939DD2886123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156" creationId="{9B7E3513-1869-0B6F-7AE4-FCEDDA475EAE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157" creationId="{FCAEB786-9D61-2218-A70C-6DED641C0848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158" creationId="{174BF9CF-A3EA-FE8D-065E-30AF9B4C19AA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230" creationId="{77E7946D-FDB3-AD0E-6A7E-D45B3496F506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231" creationId="{DD689300-4186-E1A0-D01F-5C583E8A95B6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239" creationId="{CF9CF9AE-BADB-10DD-6D66-76EF59504A2D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240" creationId="{53362C5E-641E-B43F-8117-FEDFC272D99A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241" creationId="{947347B1-F182-28CA-4D95-0FA8A973EAAA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242" creationId="{96536261-844A-42A2-DD01-4A71BF6245E1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314" creationId="{2D9D09A8-9DD7-6FFF-9F58-C47791481079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322" creationId="{40B1FEFF-4C71-EDCA-A22F-050ABB08C921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323" creationId="{EDCE89F1-AE79-947A-87F0-57D6B2267BC3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324" creationId="{37D3D198-6D5B-D4E0-9EAC-C197504C4A3F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396" creationId="{5D24D258-30A6-2933-08EC-091E41B299C7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397" creationId="{1D655EC1-2073-DA3E-6D8D-444F03E87839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00" creationId="{AE767A4B-48E6-D37C-58D3-01AFD4C86FBF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01" creationId="{7DCB4395-D0DA-2AA2-E098-5C7AE7BC5601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02" creationId="{4BC64ADB-2521-D454-E08C-4626B148BB03}"/>
          </ac:spMkLst>
        </pc:spChg>
        <pc:spChg chg="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403" creationId="{37F04FF8-A2DB-AEE5-A9EF-8B11633FC75C}"/>
          </ac:spMkLst>
        </pc:spChg>
        <pc:spChg chg="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408" creationId="{7B415036-3743-B475-6622-C32219F2FFE2}"/>
          </ac:spMkLst>
        </pc:spChg>
        <pc:spChg chg="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413" creationId="{3DCAEFF0-F2C6-802B-A834-3491A97EBAF6}"/>
          </ac:spMkLst>
        </pc:spChg>
        <pc:spChg chg="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418" creationId="{F9B52E2A-A43A-1C12-B309-0C9FAB2E2F47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23" creationId="{563324F2-73F6-CD37-D2FC-378D14B09E98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24" creationId="{973F71D1-00E3-E969-AEC2-C780E166656E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25" creationId="{828605E1-9ABD-60F7-CBD6-17223A9B7A9B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26" creationId="{F5E34B9A-0B48-CBE0-0FA5-E370CF82F1A4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34" creationId="{C2E48CED-AFD1-80E5-854C-4CC54CE5B4E2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35" creationId="{EFBFD10A-BB8B-356E-BCDA-0BC12FD1A075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36" creationId="{A2D3070B-2256-557D-977A-9A3339B2E19F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37" creationId="{A1572BE9-B158-0858-27B4-F12362D6FE68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38" creationId="{114DEE76-49DB-E9EA-707B-C3663F6C441B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39" creationId="{D0968EA5-485C-B1D7-3623-2EAE9FFFAFB8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40" creationId="{B1AB6D30-6F76-A330-34F6-2C0CBFA6BCCF}"/>
          </ac:spMkLst>
        </pc:spChg>
        <pc:spChg chg="del">
          <ac:chgData name="Zena Rittenhouse" userId="d301305e-8f66-4004-9328-c4bd7d48d721" providerId="ADAL" clId="{19B3FA40-579F-4EC5-8DA5-1F63740862CB}" dt="2024-06-18T14:12:29.809" v="2902" actId="478"/>
          <ac:spMkLst>
            <pc:docMk/>
            <pc:sldMk cId="4042511259" sldId="4087"/>
            <ac:spMk id="441" creationId="{4C66A78D-9B8C-CF63-FF91-F486C18D6604}"/>
          </ac:spMkLst>
        </pc:spChg>
        <pc:spChg chg="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442" creationId="{3D1778E4-A935-7831-274D-82CCBA5766F8}"/>
          </ac:spMkLst>
        </pc:spChg>
        <pc:spChg chg="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443" creationId="{76C46C1A-5EF4-8877-455A-3EA1E89FC970}"/>
          </ac:spMkLst>
        </pc:spChg>
        <pc:spChg chg="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444" creationId="{2AA8CBCF-179E-AD37-46F3-1C28F7CE5D2B}"/>
          </ac:spMkLst>
        </pc:spChg>
        <pc:spChg chg="mod">
          <ac:chgData name="Zena Rittenhouse" userId="d301305e-8f66-4004-9328-c4bd7d48d721" providerId="ADAL" clId="{19B3FA40-579F-4EC5-8DA5-1F63740862CB}" dt="2024-06-18T14:52:52.888" v="2985" actId="164"/>
          <ac:spMkLst>
            <pc:docMk/>
            <pc:sldMk cId="4042511259" sldId="4087"/>
            <ac:spMk id="445" creationId="{A691F7AE-24DE-CC79-C95A-24D5CB9D4D98}"/>
          </ac:spMkLst>
        </pc:spChg>
        <pc:grpChg chg="add del mod">
          <ac:chgData name="Zena Rittenhouse" userId="d301305e-8f66-4004-9328-c4bd7d48d721" providerId="ADAL" clId="{19B3FA40-579F-4EC5-8DA5-1F63740862CB}" dt="2024-06-18T15:10:27.208" v="3046" actId="478"/>
          <ac:grpSpMkLst>
            <pc:docMk/>
            <pc:sldMk cId="4042511259" sldId="4087"/>
            <ac:grpSpMk id="9" creationId="{3FADECC4-63CE-864E-12B4-7F0448E374E6}"/>
          </ac:grpSpMkLst>
        </pc:grpChg>
        <pc:graphicFrameChg chg="add del mod topLvl modGraphic">
          <ac:chgData name="Zena Rittenhouse" userId="d301305e-8f66-4004-9328-c4bd7d48d721" providerId="ADAL" clId="{19B3FA40-579F-4EC5-8DA5-1F63740862CB}" dt="2024-06-18T14:46:13.431" v="2931" actId="478"/>
          <ac:graphicFrameMkLst>
            <pc:docMk/>
            <pc:sldMk cId="4042511259" sldId="4087"/>
            <ac:graphicFrameMk id="3" creationId="{DC3440AA-4991-AB7A-EA57-D4369B0A90EE}"/>
          </ac:graphicFrameMkLst>
        </pc:graphicFrameChg>
        <pc:graphicFrameChg chg="add del mod">
          <ac:chgData name="Zena Rittenhouse" userId="d301305e-8f66-4004-9328-c4bd7d48d721" providerId="ADAL" clId="{19B3FA40-579F-4EC5-8DA5-1F63740862CB}" dt="2024-06-18T15:10:17.838" v="3045" actId="478"/>
          <ac:graphicFrameMkLst>
            <pc:docMk/>
            <pc:sldMk cId="4042511259" sldId="4087"/>
            <ac:graphicFrameMk id="4" creationId="{DC3440AA-4991-AB7A-EA57-D4369B0A90EE}"/>
          </ac:graphicFrameMkLst>
        </pc:graphicFrameChg>
        <pc:picChg chg="add del mod">
          <ac:chgData name="Zena Rittenhouse" userId="d301305e-8f66-4004-9328-c4bd7d48d721" providerId="ADAL" clId="{19B3FA40-579F-4EC5-8DA5-1F63740862CB}" dt="2024-06-18T15:11:05.736" v="3047" actId="478"/>
          <ac:picMkLst>
            <pc:docMk/>
            <pc:sldMk cId="4042511259" sldId="4087"/>
            <ac:picMk id="11" creationId="{6634DDDC-B049-4DD1-9A92-07506D184034}"/>
          </ac:picMkLst>
        </pc:picChg>
        <pc:picChg chg="add mod">
          <ac:chgData name="Zena Rittenhouse" userId="d301305e-8f66-4004-9328-c4bd7d48d721" providerId="ADAL" clId="{19B3FA40-579F-4EC5-8DA5-1F63740862CB}" dt="2024-06-18T15:14:01.838" v="3128" actId="1076"/>
          <ac:picMkLst>
            <pc:docMk/>
            <pc:sldMk cId="4042511259" sldId="4087"/>
            <ac:picMk id="13" creationId="{F1EFA81C-89FA-5817-FC6C-2D6E41A39261}"/>
          </ac:picMkLst>
        </pc:picChg>
      </pc:sldChg>
      <pc:sldChg chg="del">
        <pc:chgData name="Zena Rittenhouse" userId="d301305e-8f66-4004-9328-c4bd7d48d721" providerId="ADAL" clId="{19B3FA40-579F-4EC5-8DA5-1F63740862CB}" dt="2024-06-19T12:15:48.824" v="3165" actId="47"/>
        <pc:sldMkLst>
          <pc:docMk/>
          <pc:sldMk cId="931917287" sldId="4088"/>
        </pc:sldMkLst>
      </pc:sldChg>
      <pc:sldChg chg="del">
        <pc:chgData name="Zena Rittenhouse" userId="d301305e-8f66-4004-9328-c4bd7d48d721" providerId="ADAL" clId="{19B3FA40-579F-4EC5-8DA5-1F63740862CB}" dt="2024-06-19T12:15:47.365" v="3164" actId="47"/>
        <pc:sldMkLst>
          <pc:docMk/>
          <pc:sldMk cId="3086513689" sldId="4089"/>
        </pc:sldMkLst>
      </pc:sldChg>
      <pc:sldChg chg="del">
        <pc:chgData name="Zena Rittenhouse" userId="d301305e-8f66-4004-9328-c4bd7d48d721" providerId="ADAL" clId="{19B3FA40-579F-4EC5-8DA5-1F63740862CB}" dt="2024-06-19T12:15:46.395" v="3163" actId="47"/>
        <pc:sldMkLst>
          <pc:docMk/>
          <pc:sldMk cId="84768825" sldId="4090"/>
        </pc:sldMkLst>
      </pc:sldChg>
      <pc:sldChg chg="addSp delSp modSp mod ord modTransition modAnim">
        <pc:chgData name="Zena Rittenhouse" userId="d301305e-8f66-4004-9328-c4bd7d48d721" providerId="ADAL" clId="{19B3FA40-579F-4EC5-8DA5-1F63740862CB}" dt="2024-06-18T09:12:29.218" v="1685" actId="20577"/>
        <pc:sldMkLst>
          <pc:docMk/>
          <pc:sldMk cId="923448635" sldId="4091"/>
        </pc:sldMkLst>
        <pc:spChg chg="add mod">
          <ac:chgData name="Zena Rittenhouse" userId="d301305e-8f66-4004-9328-c4bd7d48d721" providerId="ADAL" clId="{19B3FA40-579F-4EC5-8DA5-1F63740862CB}" dt="2024-06-13T13:23:05.704" v="1358" actId="207"/>
          <ac:spMkLst>
            <pc:docMk/>
            <pc:sldMk cId="923448635" sldId="4091"/>
            <ac:spMk id="3" creationId="{9A970241-0509-E22F-0640-CB69BE9A7A12}"/>
          </ac:spMkLst>
        </pc:spChg>
        <pc:spChg chg="add mod">
          <ac:chgData name="Zena Rittenhouse" userId="d301305e-8f66-4004-9328-c4bd7d48d721" providerId="ADAL" clId="{19B3FA40-579F-4EC5-8DA5-1F63740862CB}" dt="2024-06-13T13:23:32.661" v="1361" actId="207"/>
          <ac:spMkLst>
            <pc:docMk/>
            <pc:sldMk cId="923448635" sldId="4091"/>
            <ac:spMk id="8" creationId="{68DB6B0D-65C3-C573-E1F2-4D14419BC2DA}"/>
          </ac:spMkLst>
        </pc:spChg>
        <pc:spChg chg="add mod">
          <ac:chgData name="Zena Rittenhouse" userId="d301305e-8f66-4004-9328-c4bd7d48d721" providerId="ADAL" clId="{19B3FA40-579F-4EC5-8DA5-1F63740862CB}" dt="2024-06-13T13:23:41.634" v="1362" actId="207"/>
          <ac:spMkLst>
            <pc:docMk/>
            <pc:sldMk cId="923448635" sldId="4091"/>
            <ac:spMk id="10" creationId="{69401041-C214-6B78-C38E-2010065EA892}"/>
          </ac:spMkLst>
        </pc:spChg>
        <pc:spChg chg="mod">
          <ac:chgData name="Zena Rittenhouse" userId="d301305e-8f66-4004-9328-c4bd7d48d721" providerId="ADAL" clId="{19B3FA40-579F-4EC5-8DA5-1F63740862CB}" dt="2024-06-13T13:17:49.605" v="1177" actId="1076"/>
          <ac:spMkLst>
            <pc:docMk/>
            <pc:sldMk cId="923448635" sldId="4091"/>
            <ac:spMk id="23" creationId="{976D3D4C-8FD7-295A-3AD2-85FA9D8D86DB}"/>
          </ac:spMkLst>
        </pc:spChg>
        <pc:spChg chg="mod">
          <ac:chgData name="Zena Rittenhouse" userId="d301305e-8f66-4004-9328-c4bd7d48d721" providerId="ADAL" clId="{19B3FA40-579F-4EC5-8DA5-1F63740862CB}" dt="2024-06-18T09:12:29.218" v="1685" actId="20577"/>
          <ac:spMkLst>
            <pc:docMk/>
            <pc:sldMk cId="923448635" sldId="4091"/>
            <ac:spMk id="24" creationId="{94D2F5CC-CCAD-84D7-DE98-2C026893C19F}"/>
          </ac:spMkLst>
        </pc:spChg>
        <pc:spChg chg="del mod">
          <ac:chgData name="Zena Rittenhouse" userId="d301305e-8f66-4004-9328-c4bd7d48d721" providerId="ADAL" clId="{19B3FA40-579F-4EC5-8DA5-1F63740862CB}" dt="2024-06-13T13:17:53.983" v="1178" actId="478"/>
          <ac:spMkLst>
            <pc:docMk/>
            <pc:sldMk cId="923448635" sldId="4091"/>
            <ac:spMk id="25" creationId="{589606CC-6EA8-50CB-B368-2F55AC836162}"/>
          </ac:spMkLst>
        </pc:spChg>
        <pc:spChg chg="mod">
          <ac:chgData name="Zena Rittenhouse" userId="d301305e-8f66-4004-9328-c4bd7d48d721" providerId="ADAL" clId="{19B3FA40-579F-4EC5-8DA5-1F63740862CB}" dt="2024-06-13T13:20:52.672" v="1320" actId="108"/>
          <ac:spMkLst>
            <pc:docMk/>
            <pc:sldMk cId="923448635" sldId="4091"/>
            <ac:spMk id="26" creationId="{79C5989D-5946-BBFD-30ED-718C8D246AC5}"/>
          </ac:spMkLst>
        </pc:spChg>
        <pc:spChg chg="del mod">
          <ac:chgData name="Zena Rittenhouse" userId="d301305e-8f66-4004-9328-c4bd7d48d721" providerId="ADAL" clId="{19B3FA40-579F-4EC5-8DA5-1F63740862CB}" dt="2024-06-13T13:17:56.421" v="1179" actId="478"/>
          <ac:spMkLst>
            <pc:docMk/>
            <pc:sldMk cId="923448635" sldId="4091"/>
            <ac:spMk id="27" creationId="{98985D13-67EC-A0B6-7E6D-DF4D97913EB3}"/>
          </ac:spMkLst>
        </pc:spChg>
        <pc:spChg chg="del mod">
          <ac:chgData name="Zena Rittenhouse" userId="d301305e-8f66-4004-9328-c4bd7d48d721" providerId="ADAL" clId="{19B3FA40-579F-4EC5-8DA5-1F63740862CB}" dt="2024-06-13T13:20:03.532" v="1303" actId="478"/>
          <ac:spMkLst>
            <pc:docMk/>
            <pc:sldMk cId="923448635" sldId="4091"/>
            <ac:spMk id="28" creationId="{E7F3B3DD-DFA8-2F0A-44C1-0D5E29E136EF}"/>
          </ac:spMkLst>
        </pc:spChg>
        <pc:spChg chg="del mod">
          <ac:chgData name="Zena Rittenhouse" userId="d301305e-8f66-4004-9328-c4bd7d48d721" providerId="ADAL" clId="{19B3FA40-579F-4EC5-8DA5-1F63740862CB}" dt="2024-06-13T13:18:01.705" v="1180" actId="478"/>
          <ac:spMkLst>
            <pc:docMk/>
            <pc:sldMk cId="923448635" sldId="4091"/>
            <ac:spMk id="29" creationId="{7A341023-51DE-4291-0516-BC1EFDD14C45}"/>
          </ac:spMkLst>
        </pc:spChg>
        <pc:spChg chg="del mod">
          <ac:chgData name="Zena Rittenhouse" userId="d301305e-8f66-4004-9328-c4bd7d48d721" providerId="ADAL" clId="{19B3FA40-579F-4EC5-8DA5-1F63740862CB}" dt="2024-06-13T13:20:03.532" v="1303" actId="478"/>
          <ac:spMkLst>
            <pc:docMk/>
            <pc:sldMk cId="923448635" sldId="4091"/>
            <ac:spMk id="30" creationId="{3CBB3EB4-2983-DCA9-FFED-64EC380B689B}"/>
          </ac:spMkLst>
        </pc:spChg>
        <pc:spChg chg="mod">
          <ac:chgData name="Zena Rittenhouse" userId="d301305e-8f66-4004-9328-c4bd7d48d721" providerId="ADAL" clId="{19B3FA40-579F-4EC5-8DA5-1F63740862CB}" dt="2024-06-13T13:15:52.527" v="991" actId="20577"/>
          <ac:spMkLst>
            <pc:docMk/>
            <pc:sldMk cId="923448635" sldId="4091"/>
            <ac:spMk id="31" creationId="{8BD1C142-EAFA-9D73-6FC1-BBCE84357A3A}"/>
          </ac:spMkLst>
        </pc:spChg>
        <pc:spChg chg="del mod">
          <ac:chgData name="Zena Rittenhouse" userId="d301305e-8f66-4004-9328-c4bd7d48d721" providerId="ADAL" clId="{19B3FA40-579F-4EC5-8DA5-1F63740862CB}" dt="2024-06-13T13:20:03.532" v="1303" actId="478"/>
          <ac:spMkLst>
            <pc:docMk/>
            <pc:sldMk cId="923448635" sldId="4091"/>
            <ac:spMk id="32" creationId="{D016DBCA-749E-BEB9-107E-D5979DA1F57D}"/>
          </ac:spMkLst>
        </pc:spChg>
        <pc:spChg chg="del mod">
          <ac:chgData name="Zena Rittenhouse" userId="d301305e-8f66-4004-9328-c4bd7d48d721" providerId="ADAL" clId="{19B3FA40-579F-4EC5-8DA5-1F63740862CB}" dt="2024-06-13T13:20:03.532" v="1303" actId="478"/>
          <ac:spMkLst>
            <pc:docMk/>
            <pc:sldMk cId="923448635" sldId="4091"/>
            <ac:spMk id="33" creationId="{DB542AC8-8DA6-A60F-9A3F-079E3F98C454}"/>
          </ac:spMkLst>
        </pc:spChg>
        <pc:spChg chg="mod">
          <ac:chgData name="Zena Rittenhouse" userId="d301305e-8f66-4004-9328-c4bd7d48d721" providerId="ADAL" clId="{19B3FA40-579F-4EC5-8DA5-1F63740862CB}" dt="2024-06-13T13:16:02.860" v="993" actId="14100"/>
          <ac:spMkLst>
            <pc:docMk/>
            <pc:sldMk cId="923448635" sldId="4091"/>
            <ac:spMk id="148" creationId="{6281A6E5-C35C-2F75-713D-5263140A6D2D}"/>
          </ac:spMkLst>
        </pc:spChg>
        <pc:spChg chg="del">
          <ac:chgData name="Zena Rittenhouse" userId="d301305e-8f66-4004-9328-c4bd7d48d721" providerId="ADAL" clId="{19B3FA40-579F-4EC5-8DA5-1F63740862CB}" dt="2024-06-13T13:20:03.532" v="1303" actId="478"/>
          <ac:spMkLst>
            <pc:docMk/>
            <pc:sldMk cId="923448635" sldId="4091"/>
            <ac:spMk id="226" creationId="{5DB85F45-735B-17ED-6C72-CBE0FC43970E}"/>
          </ac:spMkLst>
        </pc:spChg>
        <pc:spChg chg="del">
          <ac:chgData name="Zena Rittenhouse" userId="d301305e-8f66-4004-9328-c4bd7d48d721" providerId="ADAL" clId="{19B3FA40-579F-4EC5-8DA5-1F63740862CB}" dt="2024-06-13T13:20:03.532" v="1303" actId="478"/>
          <ac:spMkLst>
            <pc:docMk/>
            <pc:sldMk cId="923448635" sldId="4091"/>
            <ac:spMk id="227" creationId="{8CB54422-C92D-522D-D288-E99131C79075}"/>
          </ac:spMkLst>
        </pc:spChg>
        <pc:spChg chg="del mod">
          <ac:chgData name="Zena Rittenhouse" userId="d301305e-8f66-4004-9328-c4bd7d48d721" providerId="ADAL" clId="{19B3FA40-579F-4EC5-8DA5-1F63740862CB}" dt="2024-06-13T13:20:03.532" v="1303" actId="478"/>
          <ac:spMkLst>
            <pc:docMk/>
            <pc:sldMk cId="923448635" sldId="4091"/>
            <ac:spMk id="228" creationId="{980BBC82-C2F1-DDD5-0326-8A3C609DCFB0}"/>
          </ac:spMkLst>
        </pc:spChg>
        <pc:spChg chg="del">
          <ac:chgData name="Zena Rittenhouse" userId="d301305e-8f66-4004-9328-c4bd7d48d721" providerId="ADAL" clId="{19B3FA40-579F-4EC5-8DA5-1F63740862CB}" dt="2024-06-13T13:20:03.532" v="1303" actId="478"/>
          <ac:spMkLst>
            <pc:docMk/>
            <pc:sldMk cId="923448635" sldId="4091"/>
            <ac:spMk id="309" creationId="{A9AD56FE-E8D1-A930-EE4F-F5A3EE3BE5C0}"/>
          </ac:spMkLst>
        </pc:spChg>
        <pc:spChg chg="del">
          <ac:chgData name="Zena Rittenhouse" userId="d301305e-8f66-4004-9328-c4bd7d48d721" providerId="ADAL" clId="{19B3FA40-579F-4EC5-8DA5-1F63740862CB}" dt="2024-06-13T13:20:03.532" v="1303" actId="478"/>
          <ac:spMkLst>
            <pc:docMk/>
            <pc:sldMk cId="923448635" sldId="4091"/>
            <ac:spMk id="310" creationId="{3178846D-64EB-3BD3-1EE1-EACAC80F5331}"/>
          </ac:spMkLst>
        </pc:spChg>
        <pc:spChg chg="del mod">
          <ac:chgData name="Zena Rittenhouse" userId="d301305e-8f66-4004-9328-c4bd7d48d721" providerId="ADAL" clId="{19B3FA40-579F-4EC5-8DA5-1F63740862CB}" dt="2024-06-13T13:20:03.532" v="1303" actId="478"/>
          <ac:spMkLst>
            <pc:docMk/>
            <pc:sldMk cId="923448635" sldId="4091"/>
            <ac:spMk id="311" creationId="{92B24DFE-BD7F-D7AB-DD36-51257D24C2EA}"/>
          </ac:spMkLst>
        </pc:spChg>
        <pc:grpChg chg="del mod">
          <ac:chgData name="Zena Rittenhouse" userId="d301305e-8f66-4004-9328-c4bd7d48d721" providerId="ADAL" clId="{19B3FA40-579F-4EC5-8DA5-1F63740862CB}" dt="2024-06-13T13:20:03.532" v="1303" actId="478"/>
          <ac:grpSpMkLst>
            <pc:docMk/>
            <pc:sldMk cId="923448635" sldId="4091"/>
            <ac:grpSpMk id="5" creationId="{D512E525-9833-D342-E885-5A7F65BCB10A}"/>
          </ac:grpSpMkLst>
        </pc:grpChg>
        <pc:grpChg chg="del mod">
          <ac:chgData name="Zena Rittenhouse" userId="d301305e-8f66-4004-9328-c4bd7d48d721" providerId="ADAL" clId="{19B3FA40-579F-4EC5-8DA5-1F63740862CB}" dt="2024-06-13T13:20:03.532" v="1303" actId="478"/>
          <ac:grpSpMkLst>
            <pc:docMk/>
            <pc:sldMk cId="923448635" sldId="4091"/>
            <ac:grpSpMk id="6" creationId="{2F4C449A-B8F3-C041-7570-6278C36A79E2}"/>
          </ac:grpSpMkLst>
        </pc:grpChg>
        <pc:grpChg chg="mod">
          <ac:chgData name="Zena Rittenhouse" userId="d301305e-8f66-4004-9328-c4bd7d48d721" providerId="ADAL" clId="{19B3FA40-579F-4EC5-8DA5-1F63740862CB}" dt="2024-06-13T13:15:59.335" v="992" actId="1076"/>
          <ac:grpSpMkLst>
            <pc:docMk/>
            <pc:sldMk cId="923448635" sldId="4091"/>
            <ac:grpSpMk id="7" creationId="{6D49EC3C-A802-8744-023D-7ACEA8D5CA8F}"/>
          </ac:grpSpMkLst>
        </pc:grpChg>
        <pc:graphicFrameChg chg="add del mod">
          <ac:chgData name="Zena Rittenhouse" userId="d301305e-8f66-4004-9328-c4bd7d48d721" providerId="ADAL" clId="{19B3FA40-579F-4EC5-8DA5-1F63740862CB}" dt="2024-06-13T13:23:45.470" v="1363" actId="478"/>
          <ac:graphicFrameMkLst>
            <pc:docMk/>
            <pc:sldMk cId="923448635" sldId="4091"/>
            <ac:graphicFrameMk id="11" creationId="{D953548F-3250-AEE5-15D8-3F7521E82749}"/>
          </ac:graphicFrameMkLst>
        </pc:graphicFrameChg>
      </pc:sldChg>
      <pc:sldChg chg="del">
        <pc:chgData name="Zena Rittenhouse" userId="d301305e-8f66-4004-9328-c4bd7d48d721" providerId="ADAL" clId="{19B3FA40-579F-4EC5-8DA5-1F63740862CB}" dt="2024-06-19T12:15:45.386" v="3162" actId="47"/>
        <pc:sldMkLst>
          <pc:docMk/>
          <pc:sldMk cId="4098387196" sldId="4092"/>
        </pc:sldMkLst>
      </pc:sldChg>
      <pc:sldChg chg="del">
        <pc:chgData name="Zena Rittenhouse" userId="d301305e-8f66-4004-9328-c4bd7d48d721" providerId="ADAL" clId="{19B3FA40-579F-4EC5-8DA5-1F63740862CB}" dt="2024-06-19T12:15:42.670" v="3161" actId="47"/>
        <pc:sldMkLst>
          <pc:docMk/>
          <pc:sldMk cId="1930570680" sldId="4093"/>
        </pc:sldMkLst>
      </pc:sldChg>
      <pc:sldChg chg="del">
        <pc:chgData name="Zena Rittenhouse" userId="d301305e-8f66-4004-9328-c4bd7d48d721" providerId="ADAL" clId="{19B3FA40-579F-4EC5-8DA5-1F63740862CB}" dt="2024-06-19T12:15:39.695" v="3160" actId="47"/>
        <pc:sldMkLst>
          <pc:docMk/>
          <pc:sldMk cId="2003025832" sldId="4094"/>
        </pc:sldMkLst>
      </pc:sldChg>
      <pc:sldChg chg="del">
        <pc:chgData name="Zena Rittenhouse" userId="d301305e-8f66-4004-9328-c4bd7d48d721" providerId="ADAL" clId="{19B3FA40-579F-4EC5-8DA5-1F63740862CB}" dt="2024-06-19T12:15:38.798" v="3159" actId="47"/>
        <pc:sldMkLst>
          <pc:docMk/>
          <pc:sldMk cId="599063422" sldId="4095"/>
        </pc:sldMkLst>
      </pc:sldChg>
      <pc:sldChg chg="del">
        <pc:chgData name="Zena Rittenhouse" userId="d301305e-8f66-4004-9328-c4bd7d48d721" providerId="ADAL" clId="{19B3FA40-579F-4EC5-8DA5-1F63740862CB}" dt="2024-06-19T12:15:37.872" v="3158" actId="47"/>
        <pc:sldMkLst>
          <pc:docMk/>
          <pc:sldMk cId="3052603131" sldId="4096"/>
        </pc:sldMkLst>
      </pc:sldChg>
      <pc:sldChg chg="addSp delSp modSp mod ord modNotesTx">
        <pc:chgData name="Zena Rittenhouse" userId="d301305e-8f66-4004-9328-c4bd7d48d721" providerId="ADAL" clId="{19B3FA40-579F-4EC5-8DA5-1F63740862CB}" dt="2024-07-09T09:43:31.112" v="3265" actId="1076"/>
        <pc:sldMkLst>
          <pc:docMk/>
          <pc:sldMk cId="546747222" sldId="4097"/>
        </pc:sldMkLst>
        <pc:spChg chg="add mod">
          <ac:chgData name="Zena Rittenhouse" userId="d301305e-8f66-4004-9328-c4bd7d48d721" providerId="ADAL" clId="{19B3FA40-579F-4EC5-8DA5-1F63740862CB}" dt="2024-07-09T09:43:31.112" v="3265" actId="1076"/>
          <ac:spMkLst>
            <pc:docMk/>
            <pc:sldMk cId="546747222" sldId="4097"/>
            <ac:spMk id="4" creationId="{11E61137-F313-0ACD-D5EB-DF1524D28DFF}"/>
          </ac:spMkLst>
        </pc:spChg>
        <pc:spChg chg="add mod">
          <ac:chgData name="Zena Rittenhouse" userId="d301305e-8f66-4004-9328-c4bd7d48d721" providerId="ADAL" clId="{19B3FA40-579F-4EC5-8DA5-1F63740862CB}" dt="2024-06-18T13:32:41.862" v="2626" actId="255"/>
          <ac:spMkLst>
            <pc:docMk/>
            <pc:sldMk cId="546747222" sldId="4097"/>
            <ac:spMk id="5" creationId="{FF5981C2-7617-5DC9-A28F-2B0E75F71BFC}"/>
          </ac:spMkLst>
        </pc:spChg>
        <pc:spChg chg="add mod">
          <ac:chgData name="Zena Rittenhouse" userId="d301305e-8f66-4004-9328-c4bd7d48d721" providerId="ADAL" clId="{19B3FA40-579F-4EC5-8DA5-1F63740862CB}" dt="2024-06-18T13:54:11.268" v="2645" actId="1076"/>
          <ac:spMkLst>
            <pc:docMk/>
            <pc:sldMk cId="546747222" sldId="4097"/>
            <ac:spMk id="6" creationId="{10666A2D-0642-358A-E0A8-021A61ECB643}"/>
          </ac:spMkLst>
        </pc:spChg>
        <pc:spChg chg="mod">
          <ac:chgData name="Zena Rittenhouse" userId="d301305e-8f66-4004-9328-c4bd7d48d721" providerId="ADAL" clId="{19B3FA40-579F-4EC5-8DA5-1F63740862CB}" dt="2024-06-18T12:50:23.798" v="2349" actId="1076"/>
          <ac:spMkLst>
            <pc:docMk/>
            <pc:sldMk cId="546747222" sldId="4097"/>
            <ac:spMk id="24" creationId="{201F01E2-8FF8-A5B6-FCD8-C8C7CEF34ACB}"/>
          </ac:spMkLst>
        </pc:spChg>
        <pc:spChg chg="del">
          <ac:chgData name="Zena Rittenhouse" userId="d301305e-8f66-4004-9328-c4bd7d48d721" providerId="ADAL" clId="{19B3FA40-579F-4EC5-8DA5-1F63740862CB}" dt="2024-06-18T12:03:33.551" v="2026" actId="478"/>
          <ac:spMkLst>
            <pc:docMk/>
            <pc:sldMk cId="546747222" sldId="4097"/>
            <ac:spMk id="25" creationId="{6629F1D6-4EB1-8133-E517-9034DA8508C1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26" creationId="{21C943C5-B84B-D8CF-540B-5996A01240B9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27" creationId="{2CDE5CD5-1EFE-A9CC-6170-2660DACDD892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28" creationId="{FC81FA6B-8245-456F-8E19-2B21E7EEE242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29" creationId="{26BC2009-5057-7055-3413-FBD951E0BB45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30" creationId="{D9220B70-53BE-E5C6-B841-C752B613FCC2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31" creationId="{8B317A4C-B85B-9D42-5F61-DD21D0A69BF7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32" creationId="{D4740B99-8786-0173-0681-7A1483ED90B9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33" creationId="{0E1CFE55-394F-60F0-5D31-7A6F68AFED30}"/>
          </ac:spMkLst>
        </pc:spChg>
        <pc:spChg chg="del">
          <ac:chgData name="Zena Rittenhouse" userId="d301305e-8f66-4004-9328-c4bd7d48d721" providerId="ADAL" clId="{19B3FA40-579F-4EC5-8DA5-1F63740862CB}" dt="2024-06-18T12:47:46.710" v="2186" actId="478"/>
          <ac:spMkLst>
            <pc:docMk/>
            <pc:sldMk cId="546747222" sldId="4097"/>
            <ac:spMk id="34" creationId="{4A778786-9E58-E745-6FF6-4890D2BC32B0}"/>
          </ac:spMkLst>
        </pc:spChg>
        <pc:spChg chg="del">
          <ac:chgData name="Zena Rittenhouse" userId="d301305e-8f66-4004-9328-c4bd7d48d721" providerId="ADAL" clId="{19B3FA40-579F-4EC5-8DA5-1F63740862CB}" dt="2024-06-18T12:47:46.710" v="2186" actId="478"/>
          <ac:spMkLst>
            <pc:docMk/>
            <pc:sldMk cId="546747222" sldId="4097"/>
            <ac:spMk id="35" creationId="{4701BEF7-E3B5-687E-E342-90566340D208}"/>
          </ac:spMkLst>
        </pc:spChg>
        <pc:spChg chg="mod">
          <ac:chgData name="Zena Rittenhouse" userId="d301305e-8f66-4004-9328-c4bd7d48d721" providerId="ADAL" clId="{19B3FA40-579F-4EC5-8DA5-1F63740862CB}" dt="2024-06-18T12:53:45.294" v="2372" actId="1076"/>
          <ac:spMkLst>
            <pc:docMk/>
            <pc:sldMk cId="546747222" sldId="4097"/>
            <ac:spMk id="36" creationId="{C32535DB-5CE5-B99A-BB8F-81A62DF643C5}"/>
          </ac:spMkLst>
        </pc:spChg>
        <pc:spChg chg="mod">
          <ac:chgData name="Zena Rittenhouse" userId="d301305e-8f66-4004-9328-c4bd7d48d721" providerId="ADAL" clId="{19B3FA40-579F-4EC5-8DA5-1F63740862CB}" dt="2024-06-18T13:33:04.859" v="2629" actId="1076"/>
          <ac:spMkLst>
            <pc:docMk/>
            <pc:sldMk cId="546747222" sldId="4097"/>
            <ac:spMk id="37" creationId="{BB33F933-1716-AC33-61DA-95A17700D4B7}"/>
          </ac:spMkLst>
        </pc:spChg>
        <pc:spChg chg="mod">
          <ac:chgData name="Zena Rittenhouse" userId="d301305e-8f66-4004-9328-c4bd7d48d721" providerId="ADAL" clId="{19B3FA40-579F-4EC5-8DA5-1F63740862CB}" dt="2024-06-18T13:30:49.243" v="2611" actId="1076"/>
          <ac:spMkLst>
            <pc:docMk/>
            <pc:sldMk cId="546747222" sldId="4097"/>
            <ac:spMk id="38" creationId="{17F130A1-0C55-1ACD-C43B-364E2B03BB3E}"/>
          </ac:spMkLst>
        </pc:spChg>
        <pc:spChg chg="mod">
          <ac:chgData name="Zena Rittenhouse" userId="d301305e-8f66-4004-9328-c4bd7d48d721" providerId="ADAL" clId="{19B3FA40-579F-4EC5-8DA5-1F63740862CB}" dt="2024-06-18T13:31:07.838" v="2612" actId="1076"/>
          <ac:spMkLst>
            <pc:docMk/>
            <pc:sldMk cId="546747222" sldId="4097"/>
            <ac:spMk id="39" creationId="{F58F393B-A0A8-CCA2-6836-DF0AC3221CD4}"/>
          </ac:spMkLst>
        </pc:spChg>
        <pc:spChg chg="del mod">
          <ac:chgData name="Zena Rittenhouse" userId="d301305e-8f66-4004-9328-c4bd7d48d721" providerId="ADAL" clId="{19B3FA40-579F-4EC5-8DA5-1F63740862CB}" dt="2024-06-18T13:32:07.416" v="2618" actId="478"/>
          <ac:spMkLst>
            <pc:docMk/>
            <pc:sldMk cId="546747222" sldId="4097"/>
            <ac:spMk id="40" creationId="{CAD2810A-CFE2-CC22-5303-789513D48443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41" creationId="{9386C3FB-F6E3-7970-ABA6-B9F9FD32BD3D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42" creationId="{4B945998-5A5C-0CA6-101E-EB058C257B88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43" creationId="{3FF4E689-4A25-8A49-F960-7C4915EDB41B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44" creationId="{183A1C4F-FE33-A8D0-56D1-90EB78E5C93E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45" creationId="{1F73E038-58CD-D2ED-4C85-8E1926CD9630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46" creationId="{B4CE7E90-9A43-9344-2A38-3666240F9029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47" creationId="{24B52846-118A-C43C-BD9C-EC5FFB008B53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48" creationId="{EBD1EA7C-2587-CBF7-E544-F9C481EA5BE5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49" creationId="{0475119C-B9BF-FA3C-D716-B702A1CB041E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50" creationId="{CCF58BA3-BD6D-1631-CEE7-7D44968299DA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51" creationId="{DF141E0D-F907-76C4-5EC4-795D9F6545E8}"/>
          </ac:spMkLst>
        </pc:spChg>
        <pc:spChg chg="mod">
          <ac:chgData name="Zena Rittenhouse" userId="d301305e-8f66-4004-9328-c4bd7d48d721" providerId="ADAL" clId="{19B3FA40-579F-4EC5-8DA5-1F63740862CB}" dt="2024-06-18T13:31:46.703" v="2617" actId="20577"/>
          <ac:spMkLst>
            <pc:docMk/>
            <pc:sldMk cId="546747222" sldId="4097"/>
            <ac:spMk id="52" creationId="{09004CA3-86FB-8EA9-9427-0B884FE062C9}"/>
          </ac:spMkLst>
        </pc:spChg>
        <pc:spChg chg="mod">
          <ac:chgData name="Zena Rittenhouse" userId="d301305e-8f66-4004-9328-c4bd7d48d721" providerId="ADAL" clId="{19B3FA40-579F-4EC5-8DA5-1F63740862CB}" dt="2024-06-18T13:32:59.710" v="2628" actId="1076"/>
          <ac:spMkLst>
            <pc:docMk/>
            <pc:sldMk cId="546747222" sldId="4097"/>
            <ac:spMk id="53" creationId="{ADEFB26C-8D2D-3FD1-353A-02C037810647}"/>
          </ac:spMkLst>
        </pc:spChg>
        <pc:spChg chg="mod">
          <ac:chgData name="Zena Rittenhouse" userId="d301305e-8f66-4004-9328-c4bd7d48d721" providerId="ADAL" clId="{19B3FA40-579F-4EC5-8DA5-1F63740862CB}" dt="2024-06-18T13:30:49.243" v="2611" actId="1076"/>
          <ac:spMkLst>
            <pc:docMk/>
            <pc:sldMk cId="546747222" sldId="4097"/>
            <ac:spMk id="54" creationId="{92E5C334-4490-769F-5CD4-B264F8577105}"/>
          </ac:spMkLst>
        </pc:spChg>
        <pc:spChg chg="mod">
          <ac:chgData name="Zena Rittenhouse" userId="d301305e-8f66-4004-9328-c4bd7d48d721" providerId="ADAL" clId="{19B3FA40-579F-4EC5-8DA5-1F63740862CB}" dt="2024-06-18T13:31:07.838" v="2612" actId="1076"/>
          <ac:spMkLst>
            <pc:docMk/>
            <pc:sldMk cId="546747222" sldId="4097"/>
            <ac:spMk id="55" creationId="{0D5F8162-EF8C-C6E2-97E5-C153781A912D}"/>
          </ac:spMkLst>
        </pc:spChg>
        <pc:spChg chg="del mod">
          <ac:chgData name="Zena Rittenhouse" userId="d301305e-8f66-4004-9328-c4bd7d48d721" providerId="ADAL" clId="{19B3FA40-579F-4EC5-8DA5-1F63740862CB}" dt="2024-06-18T13:32:07.416" v="2618" actId="478"/>
          <ac:spMkLst>
            <pc:docMk/>
            <pc:sldMk cId="546747222" sldId="4097"/>
            <ac:spMk id="56" creationId="{F11243C6-F018-433F-5563-DD4F542F6461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75" creationId="{69F7DAE5-8D2F-F6F0-4A4A-01EF9CC99118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76" creationId="{AE91C44C-A70A-BF95-521C-6052AFAC136B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77" creationId="{3BCEAF80-C190-B1C8-C422-E1E7D66445D3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78" creationId="{840F8C9E-3042-7544-5F09-BCA0A450B2D1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79" creationId="{70F58F24-5949-8714-7930-EE78E1EE40D4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80" creationId="{ADB24A3F-D3D6-4AFB-C31A-7698F5307549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81" creationId="{519E9CFD-DEA9-2047-369C-464471C9962E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82" creationId="{B767B580-58EF-8A46-730D-2BE073DB7DB6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83" creationId="{8D5C5183-0D64-9F6E-B92C-16F6FE5AC572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84" creationId="{0B735CE8-4B60-D6A7-6BC7-E3547B21B4E6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118" creationId="{0FF0F469-E153-C54E-B761-D27F3C964388}"/>
          </ac:spMkLst>
        </pc:spChg>
        <pc:spChg chg="del">
          <ac:chgData name="Zena Rittenhouse" userId="d301305e-8f66-4004-9328-c4bd7d48d721" providerId="ADAL" clId="{19B3FA40-579F-4EC5-8DA5-1F63740862CB}" dt="2024-06-18T12:47:49.851" v="2187" actId="478"/>
          <ac:spMkLst>
            <pc:docMk/>
            <pc:sldMk cId="546747222" sldId="4097"/>
            <ac:spMk id="119" creationId="{7CCC36FA-F4F5-922E-F52C-2CCAF7C2398F}"/>
          </ac:spMkLst>
        </pc:spChg>
        <pc:spChg chg="mod">
          <ac:chgData name="Zena Rittenhouse" userId="d301305e-8f66-4004-9328-c4bd7d48d721" providerId="ADAL" clId="{19B3FA40-579F-4EC5-8DA5-1F63740862CB}" dt="2024-06-18T12:52:56.148" v="2370" actId="1076"/>
          <ac:spMkLst>
            <pc:docMk/>
            <pc:sldMk cId="546747222" sldId="4097"/>
            <ac:spMk id="120" creationId="{D9EC9166-0F60-298D-49D6-BC07E25533C3}"/>
          </ac:spMkLst>
        </pc:spChg>
        <pc:spChg chg="mod">
          <ac:chgData name="Zena Rittenhouse" userId="d301305e-8f66-4004-9328-c4bd7d48d721" providerId="ADAL" clId="{19B3FA40-579F-4EC5-8DA5-1F63740862CB}" dt="2024-06-18T12:51:08.670" v="2358" actId="14100"/>
          <ac:spMkLst>
            <pc:docMk/>
            <pc:sldMk cId="546747222" sldId="4097"/>
            <ac:spMk id="121" creationId="{8689DFC0-9DF7-2452-1EF6-3C4C452954F0}"/>
          </ac:spMkLst>
        </pc:spChg>
        <pc:spChg chg="mod">
          <ac:chgData name="Zena Rittenhouse" userId="d301305e-8f66-4004-9328-c4bd7d48d721" providerId="ADAL" clId="{19B3FA40-579F-4EC5-8DA5-1F63740862CB}" dt="2024-06-18T13:28:57.759" v="2608" actId="14100"/>
          <ac:spMkLst>
            <pc:docMk/>
            <pc:sldMk cId="546747222" sldId="4097"/>
            <ac:spMk id="122" creationId="{EB114D70-BADC-E632-CCAB-53FA2D5CB93D}"/>
          </ac:spMkLst>
        </pc:spChg>
        <pc:spChg chg="mod">
          <ac:chgData name="Zena Rittenhouse" userId="d301305e-8f66-4004-9328-c4bd7d48d721" providerId="ADAL" clId="{19B3FA40-579F-4EC5-8DA5-1F63740862CB}" dt="2024-06-18T13:29:01.693" v="2609" actId="14100"/>
          <ac:spMkLst>
            <pc:docMk/>
            <pc:sldMk cId="546747222" sldId="4097"/>
            <ac:spMk id="123" creationId="{947A4375-848A-6D8A-8F6C-8DA12AF91BA1}"/>
          </ac:spMkLst>
        </pc:spChg>
        <pc:spChg chg="mod">
          <ac:chgData name="Zena Rittenhouse" userId="d301305e-8f66-4004-9328-c4bd7d48d721" providerId="ADAL" clId="{19B3FA40-579F-4EC5-8DA5-1F63740862CB}" dt="2024-06-18T13:54:04.170" v="2644" actId="14100"/>
          <ac:spMkLst>
            <pc:docMk/>
            <pc:sldMk cId="546747222" sldId="4097"/>
            <ac:spMk id="124" creationId="{33D86349-1E09-006A-F8FA-7F9F29A60D53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271" creationId="{7F78F871-5321-B6DA-086B-D8478739570B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328" creationId="{32114F3C-6041-6B8F-07A3-B8576040DE91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385" creationId="{951303EE-4733-685A-7CE8-417B988251D5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442" creationId="{61CB3BD9-0A70-C9DE-FC2D-2912B0CD8A54}"/>
          </ac:spMkLst>
        </pc:spChg>
        <pc:spChg chg="del">
          <ac:chgData name="Zena Rittenhouse" userId="d301305e-8f66-4004-9328-c4bd7d48d721" providerId="ADAL" clId="{19B3FA40-579F-4EC5-8DA5-1F63740862CB}" dt="2024-06-18T12:47:44.632" v="2185" actId="478"/>
          <ac:spMkLst>
            <pc:docMk/>
            <pc:sldMk cId="546747222" sldId="4097"/>
            <ac:spMk id="499" creationId="{D69B1868-468A-886A-B525-F7C9985DC197}"/>
          </ac:spMkLst>
        </pc:spChg>
        <pc:picChg chg="add del mod">
          <ac:chgData name="Zena Rittenhouse" userId="d301305e-8f66-4004-9328-c4bd7d48d721" providerId="ADAL" clId="{19B3FA40-579F-4EC5-8DA5-1F63740862CB}" dt="2024-06-18T12:49:18.816" v="2226" actId="478"/>
          <ac:picMkLst>
            <pc:docMk/>
            <pc:sldMk cId="546747222" sldId="4097"/>
            <ac:picMk id="2" creationId="{A4FC7028-0758-3EE7-5773-70A8B810C0B3}"/>
          </ac:picMkLst>
        </pc:picChg>
        <pc:picChg chg="add mod">
          <ac:chgData name="Zena Rittenhouse" userId="d301305e-8f66-4004-9328-c4bd7d48d721" providerId="ADAL" clId="{19B3FA40-579F-4EC5-8DA5-1F63740862CB}" dt="2024-06-18T12:49:20.469" v="2227"/>
          <ac:picMkLst>
            <pc:docMk/>
            <pc:sldMk cId="546747222" sldId="4097"/>
            <ac:picMk id="3" creationId="{32407D7F-E9D8-2691-07E0-174E4DEFEA8F}"/>
          </ac:picMkLst>
        </pc:picChg>
      </pc:sldChg>
      <pc:sldChg chg="del">
        <pc:chgData name="Zena Rittenhouse" userId="d301305e-8f66-4004-9328-c4bd7d48d721" providerId="ADAL" clId="{19B3FA40-579F-4EC5-8DA5-1F63740862CB}" dt="2024-06-19T12:15:37.169" v="3157" actId="47"/>
        <pc:sldMkLst>
          <pc:docMk/>
          <pc:sldMk cId="2182108486" sldId="4098"/>
        </pc:sldMkLst>
      </pc:sldChg>
      <pc:sldChg chg="del">
        <pc:chgData name="Zena Rittenhouse" userId="d301305e-8f66-4004-9328-c4bd7d48d721" providerId="ADAL" clId="{19B3FA40-579F-4EC5-8DA5-1F63740862CB}" dt="2024-06-19T12:15:36.365" v="3156" actId="47"/>
        <pc:sldMkLst>
          <pc:docMk/>
          <pc:sldMk cId="2432427798" sldId="4099"/>
        </pc:sldMkLst>
      </pc:sldChg>
      <pc:sldChg chg="addSp delSp modSp mod">
        <pc:chgData name="Zena Rittenhouse" userId="d301305e-8f66-4004-9328-c4bd7d48d721" providerId="ADAL" clId="{19B3FA40-579F-4EC5-8DA5-1F63740862CB}" dt="2024-06-18T10:59:09.415" v="1876" actId="478"/>
        <pc:sldMkLst>
          <pc:docMk/>
          <pc:sldMk cId="344056115" sldId="4100"/>
        </pc:sldMkLst>
        <pc:spChg chg="mod">
          <ac:chgData name="Zena Rittenhouse" userId="d301305e-8f66-4004-9328-c4bd7d48d721" providerId="ADAL" clId="{19B3FA40-579F-4EC5-8DA5-1F63740862CB}" dt="2024-06-18T10:48:47.269" v="1804" actId="1076"/>
          <ac:spMkLst>
            <pc:docMk/>
            <pc:sldMk cId="344056115" sldId="4100"/>
            <ac:spMk id="26" creationId="{E0D70855-004B-3A98-4191-296302CA3BF4}"/>
          </ac:spMkLst>
        </pc:spChg>
        <pc:spChg chg="mod">
          <ac:chgData name="Zena Rittenhouse" userId="d301305e-8f66-4004-9328-c4bd7d48d721" providerId="ADAL" clId="{19B3FA40-579F-4EC5-8DA5-1F63740862CB}" dt="2024-06-18T10:48:47.269" v="1804" actId="1076"/>
          <ac:spMkLst>
            <pc:docMk/>
            <pc:sldMk cId="344056115" sldId="4100"/>
            <ac:spMk id="27" creationId="{FE116DAB-99E3-D016-EE65-82854FFE404E}"/>
          </ac:spMkLst>
        </pc:spChg>
        <pc:spChg chg="mod">
          <ac:chgData name="Zena Rittenhouse" userId="d301305e-8f66-4004-9328-c4bd7d48d721" providerId="ADAL" clId="{19B3FA40-579F-4EC5-8DA5-1F63740862CB}" dt="2024-06-18T10:48:18.253" v="1797" actId="1076"/>
          <ac:spMkLst>
            <pc:docMk/>
            <pc:sldMk cId="344056115" sldId="4100"/>
            <ac:spMk id="28" creationId="{933E37D1-9793-D514-E9D2-31D76CA3888C}"/>
          </ac:spMkLst>
        </pc:spChg>
        <pc:spChg chg="mod">
          <ac:chgData name="Zena Rittenhouse" userId="d301305e-8f66-4004-9328-c4bd7d48d721" providerId="ADAL" clId="{19B3FA40-579F-4EC5-8DA5-1F63740862CB}" dt="2024-06-18T10:48:18.253" v="1797" actId="1076"/>
          <ac:spMkLst>
            <pc:docMk/>
            <pc:sldMk cId="344056115" sldId="4100"/>
            <ac:spMk id="29" creationId="{3C15C073-EB3C-A25E-A73B-F693ACC34047}"/>
          </ac:spMkLst>
        </pc:spChg>
        <pc:spChg chg="mod">
          <ac:chgData name="Zena Rittenhouse" userId="d301305e-8f66-4004-9328-c4bd7d48d721" providerId="ADAL" clId="{19B3FA40-579F-4EC5-8DA5-1F63740862CB}" dt="2024-06-18T10:48:18.253" v="1797" actId="1076"/>
          <ac:spMkLst>
            <pc:docMk/>
            <pc:sldMk cId="344056115" sldId="4100"/>
            <ac:spMk id="30" creationId="{1A1F492E-81F2-146D-6D6D-A69F3AF3755F}"/>
          </ac:spMkLst>
        </pc:spChg>
        <pc:spChg chg="mod">
          <ac:chgData name="Zena Rittenhouse" userId="d301305e-8f66-4004-9328-c4bd7d48d721" providerId="ADAL" clId="{19B3FA40-579F-4EC5-8DA5-1F63740862CB}" dt="2024-06-18T10:48:18.253" v="1797" actId="1076"/>
          <ac:spMkLst>
            <pc:docMk/>
            <pc:sldMk cId="344056115" sldId="4100"/>
            <ac:spMk id="31" creationId="{9F533E87-D286-48E5-1A3D-195981356694}"/>
          </ac:spMkLst>
        </pc:spChg>
        <pc:spChg chg="del mod">
          <ac:chgData name="Zena Rittenhouse" userId="d301305e-8f66-4004-9328-c4bd7d48d721" providerId="ADAL" clId="{19B3FA40-579F-4EC5-8DA5-1F63740862CB}" dt="2024-06-18T10:59:09.415" v="1876" actId="478"/>
          <ac:spMkLst>
            <pc:docMk/>
            <pc:sldMk cId="344056115" sldId="4100"/>
            <ac:spMk id="36" creationId="{55D1DDC8-D08F-9891-90CB-EAC2166CBD38}"/>
          </ac:spMkLst>
        </pc:spChg>
        <pc:spChg chg="del mod">
          <ac:chgData name="Zena Rittenhouse" userId="d301305e-8f66-4004-9328-c4bd7d48d721" providerId="ADAL" clId="{19B3FA40-579F-4EC5-8DA5-1F63740862CB}" dt="2024-06-18T10:59:08.591" v="1875" actId="478"/>
          <ac:spMkLst>
            <pc:docMk/>
            <pc:sldMk cId="344056115" sldId="4100"/>
            <ac:spMk id="37" creationId="{E98918EC-6B2F-5270-4884-6E431450513C}"/>
          </ac:spMkLst>
        </pc:spChg>
        <pc:spChg chg="del mod">
          <ac:chgData name="Zena Rittenhouse" userId="d301305e-8f66-4004-9328-c4bd7d48d721" providerId="ADAL" clId="{19B3FA40-579F-4EC5-8DA5-1F63740862CB}" dt="2024-06-18T10:59:07.914" v="1874" actId="478"/>
          <ac:spMkLst>
            <pc:docMk/>
            <pc:sldMk cId="344056115" sldId="4100"/>
            <ac:spMk id="38" creationId="{93956693-006D-FBBC-B561-D76931C3EB3C}"/>
          </ac:spMkLst>
        </pc:spChg>
        <pc:spChg chg="del mod">
          <ac:chgData name="Zena Rittenhouse" userId="d301305e-8f66-4004-9328-c4bd7d48d721" providerId="ADAL" clId="{19B3FA40-579F-4EC5-8DA5-1F63740862CB}" dt="2024-06-18T10:59:07.171" v="1873" actId="478"/>
          <ac:spMkLst>
            <pc:docMk/>
            <pc:sldMk cId="344056115" sldId="4100"/>
            <ac:spMk id="39" creationId="{F136923D-42EC-B37D-32D2-AA3FC54628EC}"/>
          </ac:spMkLst>
        </pc:spChg>
        <pc:spChg chg="del mod">
          <ac:chgData name="Zena Rittenhouse" userId="d301305e-8f66-4004-9328-c4bd7d48d721" providerId="ADAL" clId="{19B3FA40-579F-4EC5-8DA5-1F63740862CB}" dt="2024-06-18T10:59:06.027" v="1872" actId="478"/>
          <ac:spMkLst>
            <pc:docMk/>
            <pc:sldMk cId="344056115" sldId="4100"/>
            <ac:spMk id="40" creationId="{67EC6E7D-CCD0-408F-8029-99FBFCEA95A6}"/>
          </ac:spMkLst>
        </pc:spChg>
        <pc:spChg chg="del mod">
          <ac:chgData name="Zena Rittenhouse" userId="d301305e-8f66-4004-9328-c4bd7d48d721" providerId="ADAL" clId="{19B3FA40-579F-4EC5-8DA5-1F63740862CB}" dt="2024-06-18T10:59:05.330" v="1871" actId="478"/>
          <ac:spMkLst>
            <pc:docMk/>
            <pc:sldMk cId="344056115" sldId="4100"/>
            <ac:spMk id="41" creationId="{57490CB3-DA94-A567-A44F-7498796E7CA6}"/>
          </ac:spMkLst>
        </pc:spChg>
        <pc:spChg chg="del mod">
          <ac:chgData name="Zena Rittenhouse" userId="d301305e-8f66-4004-9328-c4bd7d48d721" providerId="ADAL" clId="{19B3FA40-579F-4EC5-8DA5-1F63740862CB}" dt="2024-06-18T10:59:04.526" v="1870" actId="478"/>
          <ac:spMkLst>
            <pc:docMk/>
            <pc:sldMk cId="344056115" sldId="4100"/>
            <ac:spMk id="42" creationId="{C03F5CD5-479B-CF51-8EAD-6F5450E9CA10}"/>
          </ac:spMkLst>
        </pc:spChg>
        <pc:spChg chg="del mod">
          <ac:chgData name="Zena Rittenhouse" userId="d301305e-8f66-4004-9328-c4bd7d48d721" providerId="ADAL" clId="{19B3FA40-579F-4EC5-8DA5-1F63740862CB}" dt="2024-06-18T10:59:03.832" v="1869" actId="478"/>
          <ac:spMkLst>
            <pc:docMk/>
            <pc:sldMk cId="344056115" sldId="4100"/>
            <ac:spMk id="43" creationId="{254E8D75-A13F-EF98-09A4-E66B026257CE}"/>
          </ac:spMkLst>
        </pc:spChg>
        <pc:spChg chg="mod">
          <ac:chgData name="Zena Rittenhouse" userId="d301305e-8f66-4004-9328-c4bd7d48d721" providerId="ADAL" clId="{19B3FA40-579F-4EC5-8DA5-1F63740862CB}" dt="2024-06-18T10:48:18.253" v="1797" actId="1076"/>
          <ac:spMkLst>
            <pc:docMk/>
            <pc:sldMk cId="344056115" sldId="4100"/>
            <ac:spMk id="368" creationId="{B8F52DF5-1132-3CB6-0137-E12ECC572966}"/>
          </ac:spMkLst>
        </pc:spChg>
        <pc:spChg chg="mod">
          <ac:chgData name="Zena Rittenhouse" userId="d301305e-8f66-4004-9328-c4bd7d48d721" providerId="ADAL" clId="{19B3FA40-579F-4EC5-8DA5-1F63740862CB}" dt="2024-06-18T10:48:18.253" v="1797" actId="1076"/>
          <ac:spMkLst>
            <pc:docMk/>
            <pc:sldMk cId="344056115" sldId="4100"/>
            <ac:spMk id="369" creationId="{CE2B6AEE-8C9E-B5D8-BA06-903FDBC59CE9}"/>
          </ac:spMkLst>
        </pc:spChg>
        <pc:graphicFrameChg chg="mod">
          <ac:chgData name="Zena Rittenhouse" userId="d301305e-8f66-4004-9328-c4bd7d48d721" providerId="ADAL" clId="{19B3FA40-579F-4EC5-8DA5-1F63740862CB}" dt="2024-06-18T10:48:18.253" v="1797" actId="1076"/>
          <ac:graphicFrameMkLst>
            <pc:docMk/>
            <pc:sldMk cId="344056115" sldId="4100"/>
            <ac:graphicFrameMk id="25" creationId="{065B94F5-C6EC-12D1-D7F2-F7F1204E0DB9}"/>
          </ac:graphicFrameMkLst>
        </pc:graphicFrameChg>
        <pc:picChg chg="add del mod">
          <ac:chgData name="Zena Rittenhouse" userId="d301305e-8f66-4004-9328-c4bd7d48d721" providerId="ADAL" clId="{19B3FA40-579F-4EC5-8DA5-1F63740862CB}" dt="2024-06-18T10:48:23.072" v="1799" actId="478"/>
          <ac:picMkLst>
            <pc:docMk/>
            <pc:sldMk cId="344056115" sldId="4100"/>
            <ac:picMk id="2" creationId="{1D844616-AA76-33B8-C093-8770BC773EBA}"/>
          </ac:picMkLst>
        </pc:picChg>
        <pc:picChg chg="add mod">
          <ac:chgData name="Zena Rittenhouse" userId="d301305e-8f66-4004-9328-c4bd7d48d721" providerId="ADAL" clId="{19B3FA40-579F-4EC5-8DA5-1F63740862CB}" dt="2024-06-18T10:48:38.711" v="1803" actId="1076"/>
          <ac:picMkLst>
            <pc:docMk/>
            <pc:sldMk cId="344056115" sldId="4100"/>
            <ac:picMk id="3" creationId="{FFA54D40-5BB7-C65E-8602-4BF6F5325180}"/>
          </ac:picMkLst>
        </pc:picChg>
      </pc:sldChg>
      <pc:sldChg chg="del">
        <pc:chgData name="Zena Rittenhouse" userId="d301305e-8f66-4004-9328-c4bd7d48d721" providerId="ADAL" clId="{19B3FA40-579F-4EC5-8DA5-1F63740862CB}" dt="2024-06-19T12:15:35.547" v="3155" actId="47"/>
        <pc:sldMkLst>
          <pc:docMk/>
          <pc:sldMk cId="2059616567" sldId="4101"/>
        </pc:sldMkLst>
      </pc:sldChg>
      <pc:sldChg chg="del">
        <pc:chgData name="Zena Rittenhouse" userId="d301305e-8f66-4004-9328-c4bd7d48d721" providerId="ADAL" clId="{19B3FA40-579F-4EC5-8DA5-1F63740862CB}" dt="2024-06-19T12:15:34.559" v="3154" actId="47"/>
        <pc:sldMkLst>
          <pc:docMk/>
          <pc:sldMk cId="3469323231" sldId="4102"/>
        </pc:sldMkLst>
      </pc:sldChg>
      <pc:sldChg chg="del">
        <pc:chgData name="Zena Rittenhouse" userId="d301305e-8f66-4004-9328-c4bd7d48d721" providerId="ADAL" clId="{19B3FA40-579F-4EC5-8DA5-1F63740862CB}" dt="2024-06-19T12:16:19.998" v="3174" actId="47"/>
        <pc:sldMkLst>
          <pc:docMk/>
          <pc:sldMk cId="2047265532" sldId="4103"/>
        </pc:sldMkLst>
      </pc:sldChg>
      <pc:sldChg chg="del">
        <pc:chgData name="Zena Rittenhouse" userId="d301305e-8f66-4004-9328-c4bd7d48d721" providerId="ADAL" clId="{19B3FA40-579F-4EC5-8DA5-1F63740862CB}" dt="2024-06-19T12:16:23.664" v="3175" actId="47"/>
        <pc:sldMkLst>
          <pc:docMk/>
          <pc:sldMk cId="3581751904" sldId="4105"/>
        </pc:sldMkLst>
      </pc:sldChg>
      <pc:sldChg chg="del">
        <pc:chgData name="Zena Rittenhouse" userId="d301305e-8f66-4004-9328-c4bd7d48d721" providerId="ADAL" clId="{19B3FA40-579F-4EC5-8DA5-1F63740862CB}" dt="2024-06-18T15:15:00.295" v="3131" actId="47"/>
        <pc:sldMkLst>
          <pc:docMk/>
          <pc:sldMk cId="2821119655" sldId="4106"/>
        </pc:sldMkLst>
      </pc:sldChg>
      <pc:sldChg chg="del">
        <pc:chgData name="Zena Rittenhouse" userId="d301305e-8f66-4004-9328-c4bd7d48d721" providerId="ADAL" clId="{19B3FA40-579F-4EC5-8DA5-1F63740862CB}" dt="2024-06-19T12:16:26.508" v="3176" actId="47"/>
        <pc:sldMkLst>
          <pc:docMk/>
          <pc:sldMk cId="1140413608" sldId="4107"/>
        </pc:sldMkLst>
      </pc:sldChg>
      <pc:sldChg chg="del">
        <pc:chgData name="Zena Rittenhouse" userId="d301305e-8f66-4004-9328-c4bd7d48d721" providerId="ADAL" clId="{19B3FA40-579F-4EC5-8DA5-1F63740862CB}" dt="2024-06-19T12:16:14.163" v="3173" actId="47"/>
        <pc:sldMkLst>
          <pc:docMk/>
          <pc:sldMk cId="3617872721" sldId="4108"/>
        </pc:sldMkLst>
      </pc:sldChg>
      <pc:sldChg chg="del">
        <pc:chgData name="Zena Rittenhouse" userId="d301305e-8f66-4004-9328-c4bd7d48d721" providerId="ADAL" clId="{19B3FA40-579F-4EC5-8DA5-1F63740862CB}" dt="2024-06-19T12:16:30.420" v="3177" actId="47"/>
        <pc:sldMkLst>
          <pc:docMk/>
          <pc:sldMk cId="379350612" sldId="4109"/>
        </pc:sldMkLst>
      </pc:sldChg>
      <pc:sldChg chg="del">
        <pc:chgData name="Zena Rittenhouse" userId="d301305e-8f66-4004-9328-c4bd7d48d721" providerId="ADAL" clId="{19B3FA40-579F-4EC5-8DA5-1F63740862CB}" dt="2024-06-19T12:16:33.016" v="3178" actId="47"/>
        <pc:sldMkLst>
          <pc:docMk/>
          <pc:sldMk cId="2500525618" sldId="4110"/>
        </pc:sldMkLst>
      </pc:sldChg>
      <pc:sldChg chg="del">
        <pc:chgData name="Zena Rittenhouse" userId="d301305e-8f66-4004-9328-c4bd7d48d721" providerId="ADAL" clId="{19B3FA40-579F-4EC5-8DA5-1F63740862CB}" dt="2024-06-19T12:16:12.944" v="3172" actId="47"/>
        <pc:sldMkLst>
          <pc:docMk/>
          <pc:sldMk cId="2272136571" sldId="4111"/>
        </pc:sldMkLst>
      </pc:sldChg>
      <pc:sldChg chg="del">
        <pc:chgData name="Zena Rittenhouse" userId="d301305e-8f66-4004-9328-c4bd7d48d721" providerId="ADAL" clId="{19B3FA40-579F-4EC5-8DA5-1F63740862CB}" dt="2024-06-19T12:16:10.610" v="3171" actId="47"/>
        <pc:sldMkLst>
          <pc:docMk/>
          <pc:sldMk cId="2951367429" sldId="4112"/>
        </pc:sldMkLst>
      </pc:sldChg>
      <pc:sldChg chg="delSp modSp mod">
        <pc:chgData name="Zena Rittenhouse" userId="d301305e-8f66-4004-9328-c4bd7d48d721" providerId="ADAL" clId="{19B3FA40-579F-4EC5-8DA5-1F63740862CB}" dt="2024-06-19T12:25:27.662" v="3241" actId="1076"/>
        <pc:sldMkLst>
          <pc:docMk/>
          <pc:sldMk cId="3397920839" sldId="4113"/>
        </pc:sldMkLst>
        <pc:spChg chg="mod">
          <ac:chgData name="Zena Rittenhouse" userId="d301305e-8f66-4004-9328-c4bd7d48d721" providerId="ADAL" clId="{19B3FA40-579F-4EC5-8DA5-1F63740862CB}" dt="2024-06-19T12:25:27.662" v="3241" actId="1076"/>
          <ac:spMkLst>
            <pc:docMk/>
            <pc:sldMk cId="3397920839" sldId="4113"/>
            <ac:spMk id="11" creationId="{3819434E-D1E4-CE11-E51F-CE72A53F5BE0}"/>
          </ac:spMkLst>
        </pc:spChg>
        <pc:spChg chg="mod">
          <ac:chgData name="Zena Rittenhouse" userId="d301305e-8f66-4004-9328-c4bd7d48d721" providerId="ADAL" clId="{19B3FA40-579F-4EC5-8DA5-1F63740862CB}" dt="2024-06-19T12:25:27.662" v="3241" actId="1076"/>
          <ac:spMkLst>
            <pc:docMk/>
            <pc:sldMk cId="3397920839" sldId="4113"/>
            <ac:spMk id="14" creationId="{9099122F-D717-7698-A33E-5B5B40518926}"/>
          </ac:spMkLst>
        </pc:spChg>
        <pc:spChg chg="mod">
          <ac:chgData name="Zena Rittenhouse" userId="d301305e-8f66-4004-9328-c4bd7d48d721" providerId="ADAL" clId="{19B3FA40-579F-4EC5-8DA5-1F63740862CB}" dt="2024-06-19T12:25:27.662" v="3241" actId="1076"/>
          <ac:spMkLst>
            <pc:docMk/>
            <pc:sldMk cId="3397920839" sldId="4113"/>
            <ac:spMk id="24" creationId="{3A10AAC9-C257-6828-48E6-BC59EBCF4EF3}"/>
          </ac:spMkLst>
        </pc:spChg>
        <pc:spChg chg="mod">
          <ac:chgData name="Zena Rittenhouse" userId="d301305e-8f66-4004-9328-c4bd7d48d721" providerId="ADAL" clId="{19B3FA40-579F-4EC5-8DA5-1F63740862CB}" dt="2024-06-19T12:25:27.662" v="3241" actId="1076"/>
          <ac:spMkLst>
            <pc:docMk/>
            <pc:sldMk cId="3397920839" sldId="4113"/>
            <ac:spMk id="25" creationId="{AA26D15C-A6E8-D2C4-1512-60885760D11D}"/>
          </ac:spMkLst>
        </pc:spChg>
        <pc:spChg chg="mod">
          <ac:chgData name="Zena Rittenhouse" userId="d301305e-8f66-4004-9328-c4bd7d48d721" providerId="ADAL" clId="{19B3FA40-579F-4EC5-8DA5-1F63740862CB}" dt="2024-06-19T12:25:27.662" v="3241" actId="1076"/>
          <ac:spMkLst>
            <pc:docMk/>
            <pc:sldMk cId="3397920839" sldId="4113"/>
            <ac:spMk id="26" creationId="{1F0A3B37-A6FC-E199-3834-F92F7F970DA4}"/>
          </ac:spMkLst>
        </pc:spChg>
        <pc:spChg chg="mod">
          <ac:chgData name="Zena Rittenhouse" userId="d301305e-8f66-4004-9328-c4bd7d48d721" providerId="ADAL" clId="{19B3FA40-579F-4EC5-8DA5-1F63740862CB}" dt="2024-06-19T12:25:27.662" v="3241" actId="1076"/>
          <ac:spMkLst>
            <pc:docMk/>
            <pc:sldMk cId="3397920839" sldId="4113"/>
            <ac:spMk id="27" creationId="{38C148DB-E532-0EB2-D463-5677F543A243}"/>
          </ac:spMkLst>
        </pc:spChg>
        <pc:spChg chg="del mod">
          <ac:chgData name="Zena Rittenhouse" userId="d301305e-8f66-4004-9328-c4bd7d48d721" providerId="ADAL" clId="{19B3FA40-579F-4EC5-8DA5-1F63740862CB}" dt="2024-06-19T12:25:16.470" v="3239" actId="478"/>
          <ac:spMkLst>
            <pc:docMk/>
            <pc:sldMk cId="3397920839" sldId="4113"/>
            <ac:spMk id="399" creationId="{0986B3EA-8648-BE1C-620A-C03CE9168EEF}"/>
          </ac:spMkLst>
        </pc:spChg>
        <pc:grpChg chg="del">
          <ac:chgData name="Zena Rittenhouse" userId="d301305e-8f66-4004-9328-c4bd7d48d721" providerId="ADAL" clId="{19B3FA40-579F-4EC5-8DA5-1F63740862CB}" dt="2024-06-19T12:25:17.088" v="3240" actId="478"/>
          <ac:grpSpMkLst>
            <pc:docMk/>
            <pc:sldMk cId="3397920839" sldId="4113"/>
            <ac:grpSpMk id="4" creationId="{D19BF508-CC3C-4E3D-FB3D-4D3E887A2F45}"/>
          </ac:grpSpMkLst>
        </pc:grpChg>
        <pc:picChg chg="mod">
          <ac:chgData name="Zena Rittenhouse" userId="d301305e-8f66-4004-9328-c4bd7d48d721" providerId="ADAL" clId="{19B3FA40-579F-4EC5-8DA5-1F63740862CB}" dt="2024-06-19T12:25:27.662" v="3241" actId="1076"/>
          <ac:picMkLst>
            <pc:docMk/>
            <pc:sldMk cId="3397920839" sldId="4113"/>
            <ac:picMk id="8" creationId="{8160AE0B-6B81-45C0-042B-794C8EF2E037}"/>
          </ac:picMkLst>
        </pc:picChg>
        <pc:picChg chg="mod">
          <ac:chgData name="Zena Rittenhouse" userId="d301305e-8f66-4004-9328-c4bd7d48d721" providerId="ADAL" clId="{19B3FA40-579F-4EC5-8DA5-1F63740862CB}" dt="2024-06-19T12:25:27.662" v="3241" actId="1076"/>
          <ac:picMkLst>
            <pc:docMk/>
            <pc:sldMk cId="3397920839" sldId="4113"/>
            <ac:picMk id="13" creationId="{2A3BF445-49F3-4413-A4D9-C636AC8D9416}"/>
          </ac:picMkLst>
        </pc:picChg>
      </pc:sldChg>
      <pc:sldChg chg="delSp modSp mod">
        <pc:chgData name="Zena Rittenhouse" userId="d301305e-8f66-4004-9328-c4bd7d48d721" providerId="ADAL" clId="{19B3FA40-579F-4EC5-8DA5-1F63740862CB}" dt="2024-06-19T12:25:49.884" v="3244" actId="1076"/>
        <pc:sldMkLst>
          <pc:docMk/>
          <pc:sldMk cId="2795263379" sldId="4114"/>
        </pc:sldMkLst>
        <pc:spChg chg="mod">
          <ac:chgData name="Zena Rittenhouse" userId="d301305e-8f66-4004-9328-c4bd7d48d721" providerId="ADAL" clId="{19B3FA40-579F-4EC5-8DA5-1F63740862CB}" dt="2024-06-19T12:25:49.884" v="3244" actId="1076"/>
          <ac:spMkLst>
            <pc:docMk/>
            <pc:sldMk cId="2795263379" sldId="4114"/>
            <ac:spMk id="11" creationId="{3819434E-D1E4-CE11-E51F-CE72A53F5BE0}"/>
          </ac:spMkLst>
        </pc:spChg>
        <pc:spChg chg="mod">
          <ac:chgData name="Zena Rittenhouse" userId="d301305e-8f66-4004-9328-c4bd7d48d721" providerId="ADAL" clId="{19B3FA40-579F-4EC5-8DA5-1F63740862CB}" dt="2024-06-19T12:25:49.884" v="3244" actId="1076"/>
          <ac:spMkLst>
            <pc:docMk/>
            <pc:sldMk cId="2795263379" sldId="4114"/>
            <ac:spMk id="14" creationId="{9099122F-D717-7698-A33E-5B5B40518926}"/>
          </ac:spMkLst>
        </pc:spChg>
        <pc:spChg chg="mod">
          <ac:chgData name="Zena Rittenhouse" userId="d301305e-8f66-4004-9328-c4bd7d48d721" providerId="ADAL" clId="{19B3FA40-579F-4EC5-8DA5-1F63740862CB}" dt="2024-06-19T12:25:49.884" v="3244" actId="1076"/>
          <ac:spMkLst>
            <pc:docMk/>
            <pc:sldMk cId="2795263379" sldId="4114"/>
            <ac:spMk id="24" creationId="{3A10AAC9-C257-6828-48E6-BC59EBCF4EF3}"/>
          </ac:spMkLst>
        </pc:spChg>
        <pc:spChg chg="mod">
          <ac:chgData name="Zena Rittenhouse" userId="d301305e-8f66-4004-9328-c4bd7d48d721" providerId="ADAL" clId="{19B3FA40-579F-4EC5-8DA5-1F63740862CB}" dt="2024-06-19T12:25:49.884" v="3244" actId="1076"/>
          <ac:spMkLst>
            <pc:docMk/>
            <pc:sldMk cId="2795263379" sldId="4114"/>
            <ac:spMk id="25" creationId="{AA26D15C-A6E8-D2C4-1512-60885760D11D}"/>
          </ac:spMkLst>
        </pc:spChg>
        <pc:spChg chg="mod">
          <ac:chgData name="Zena Rittenhouse" userId="d301305e-8f66-4004-9328-c4bd7d48d721" providerId="ADAL" clId="{19B3FA40-579F-4EC5-8DA5-1F63740862CB}" dt="2024-06-19T12:25:49.884" v="3244" actId="1076"/>
          <ac:spMkLst>
            <pc:docMk/>
            <pc:sldMk cId="2795263379" sldId="4114"/>
            <ac:spMk id="26" creationId="{1F0A3B37-A6FC-E199-3834-F92F7F970DA4}"/>
          </ac:spMkLst>
        </pc:spChg>
        <pc:spChg chg="mod">
          <ac:chgData name="Zena Rittenhouse" userId="d301305e-8f66-4004-9328-c4bd7d48d721" providerId="ADAL" clId="{19B3FA40-579F-4EC5-8DA5-1F63740862CB}" dt="2024-06-19T12:25:49.884" v="3244" actId="1076"/>
          <ac:spMkLst>
            <pc:docMk/>
            <pc:sldMk cId="2795263379" sldId="4114"/>
            <ac:spMk id="27" creationId="{38C148DB-E532-0EB2-D463-5677F543A243}"/>
          </ac:spMkLst>
        </pc:spChg>
        <pc:spChg chg="del">
          <ac:chgData name="Zena Rittenhouse" userId="d301305e-8f66-4004-9328-c4bd7d48d721" providerId="ADAL" clId="{19B3FA40-579F-4EC5-8DA5-1F63740862CB}" dt="2024-06-19T12:25:42.709" v="3242" actId="478"/>
          <ac:spMkLst>
            <pc:docMk/>
            <pc:sldMk cId="2795263379" sldId="4114"/>
            <ac:spMk id="399" creationId="{0986B3EA-8648-BE1C-620A-C03CE9168EEF}"/>
          </ac:spMkLst>
        </pc:spChg>
        <pc:grpChg chg="del">
          <ac:chgData name="Zena Rittenhouse" userId="d301305e-8f66-4004-9328-c4bd7d48d721" providerId="ADAL" clId="{19B3FA40-579F-4EC5-8DA5-1F63740862CB}" dt="2024-06-19T12:25:43.364" v="3243" actId="478"/>
          <ac:grpSpMkLst>
            <pc:docMk/>
            <pc:sldMk cId="2795263379" sldId="4114"/>
            <ac:grpSpMk id="4" creationId="{D19BF508-CC3C-4E3D-FB3D-4D3E887A2F45}"/>
          </ac:grpSpMkLst>
        </pc:grpChg>
        <pc:picChg chg="mod">
          <ac:chgData name="Zena Rittenhouse" userId="d301305e-8f66-4004-9328-c4bd7d48d721" providerId="ADAL" clId="{19B3FA40-579F-4EC5-8DA5-1F63740862CB}" dt="2024-06-19T12:25:49.884" v="3244" actId="1076"/>
          <ac:picMkLst>
            <pc:docMk/>
            <pc:sldMk cId="2795263379" sldId="4114"/>
            <ac:picMk id="7" creationId="{882A6C73-FD7E-AC42-54BF-3E4219F99C9B}"/>
          </ac:picMkLst>
        </pc:picChg>
        <pc:picChg chg="mod">
          <ac:chgData name="Zena Rittenhouse" userId="d301305e-8f66-4004-9328-c4bd7d48d721" providerId="ADAL" clId="{19B3FA40-579F-4EC5-8DA5-1F63740862CB}" dt="2024-06-19T12:25:49.884" v="3244" actId="1076"/>
          <ac:picMkLst>
            <pc:docMk/>
            <pc:sldMk cId="2795263379" sldId="4114"/>
            <ac:picMk id="10" creationId="{3CE85277-67B1-7959-F855-3DAF0D4E6799}"/>
          </ac:picMkLst>
        </pc:picChg>
      </pc:sldChg>
      <pc:sldChg chg="delSp modSp mod">
        <pc:chgData name="Zena Rittenhouse" userId="d301305e-8f66-4004-9328-c4bd7d48d721" providerId="ADAL" clId="{19B3FA40-579F-4EC5-8DA5-1F63740862CB}" dt="2024-06-19T12:26:01.037" v="3247" actId="1076"/>
        <pc:sldMkLst>
          <pc:docMk/>
          <pc:sldMk cId="2170651781" sldId="4115"/>
        </pc:sldMkLst>
        <pc:spChg chg="mod">
          <ac:chgData name="Zena Rittenhouse" userId="d301305e-8f66-4004-9328-c4bd7d48d721" providerId="ADAL" clId="{19B3FA40-579F-4EC5-8DA5-1F63740862CB}" dt="2024-06-19T12:26:01.037" v="3247" actId="1076"/>
          <ac:spMkLst>
            <pc:docMk/>
            <pc:sldMk cId="2170651781" sldId="4115"/>
            <ac:spMk id="11" creationId="{3819434E-D1E4-CE11-E51F-CE72A53F5BE0}"/>
          </ac:spMkLst>
        </pc:spChg>
        <pc:spChg chg="mod">
          <ac:chgData name="Zena Rittenhouse" userId="d301305e-8f66-4004-9328-c4bd7d48d721" providerId="ADAL" clId="{19B3FA40-579F-4EC5-8DA5-1F63740862CB}" dt="2024-06-19T12:26:01.037" v="3247" actId="1076"/>
          <ac:spMkLst>
            <pc:docMk/>
            <pc:sldMk cId="2170651781" sldId="4115"/>
            <ac:spMk id="14" creationId="{9099122F-D717-7698-A33E-5B5B40518926}"/>
          </ac:spMkLst>
        </pc:spChg>
        <pc:spChg chg="mod">
          <ac:chgData name="Zena Rittenhouse" userId="d301305e-8f66-4004-9328-c4bd7d48d721" providerId="ADAL" clId="{19B3FA40-579F-4EC5-8DA5-1F63740862CB}" dt="2024-06-19T12:26:01.037" v="3247" actId="1076"/>
          <ac:spMkLst>
            <pc:docMk/>
            <pc:sldMk cId="2170651781" sldId="4115"/>
            <ac:spMk id="24" creationId="{3A10AAC9-C257-6828-48E6-BC59EBCF4EF3}"/>
          </ac:spMkLst>
        </pc:spChg>
        <pc:spChg chg="mod">
          <ac:chgData name="Zena Rittenhouse" userId="d301305e-8f66-4004-9328-c4bd7d48d721" providerId="ADAL" clId="{19B3FA40-579F-4EC5-8DA5-1F63740862CB}" dt="2024-06-19T12:26:01.037" v="3247" actId="1076"/>
          <ac:spMkLst>
            <pc:docMk/>
            <pc:sldMk cId="2170651781" sldId="4115"/>
            <ac:spMk id="25" creationId="{AA26D15C-A6E8-D2C4-1512-60885760D11D}"/>
          </ac:spMkLst>
        </pc:spChg>
        <pc:spChg chg="mod">
          <ac:chgData name="Zena Rittenhouse" userId="d301305e-8f66-4004-9328-c4bd7d48d721" providerId="ADAL" clId="{19B3FA40-579F-4EC5-8DA5-1F63740862CB}" dt="2024-06-19T12:26:01.037" v="3247" actId="1076"/>
          <ac:spMkLst>
            <pc:docMk/>
            <pc:sldMk cId="2170651781" sldId="4115"/>
            <ac:spMk id="26" creationId="{1F0A3B37-A6FC-E199-3834-F92F7F970DA4}"/>
          </ac:spMkLst>
        </pc:spChg>
        <pc:spChg chg="mod">
          <ac:chgData name="Zena Rittenhouse" userId="d301305e-8f66-4004-9328-c4bd7d48d721" providerId="ADAL" clId="{19B3FA40-579F-4EC5-8DA5-1F63740862CB}" dt="2024-06-19T12:26:01.037" v="3247" actId="1076"/>
          <ac:spMkLst>
            <pc:docMk/>
            <pc:sldMk cId="2170651781" sldId="4115"/>
            <ac:spMk id="27" creationId="{38C148DB-E532-0EB2-D463-5677F543A243}"/>
          </ac:spMkLst>
        </pc:spChg>
        <pc:spChg chg="del">
          <ac:chgData name="Zena Rittenhouse" userId="d301305e-8f66-4004-9328-c4bd7d48d721" providerId="ADAL" clId="{19B3FA40-579F-4EC5-8DA5-1F63740862CB}" dt="2024-06-19T12:25:52.707" v="3245" actId="478"/>
          <ac:spMkLst>
            <pc:docMk/>
            <pc:sldMk cId="2170651781" sldId="4115"/>
            <ac:spMk id="399" creationId="{0986B3EA-8648-BE1C-620A-C03CE9168EEF}"/>
          </ac:spMkLst>
        </pc:spChg>
        <pc:grpChg chg="del">
          <ac:chgData name="Zena Rittenhouse" userId="d301305e-8f66-4004-9328-c4bd7d48d721" providerId="ADAL" clId="{19B3FA40-579F-4EC5-8DA5-1F63740862CB}" dt="2024-06-19T12:25:53.293" v="3246" actId="478"/>
          <ac:grpSpMkLst>
            <pc:docMk/>
            <pc:sldMk cId="2170651781" sldId="4115"/>
            <ac:grpSpMk id="4" creationId="{D19BF508-CC3C-4E3D-FB3D-4D3E887A2F45}"/>
          </ac:grpSpMkLst>
        </pc:grpChg>
        <pc:picChg chg="mod">
          <ac:chgData name="Zena Rittenhouse" userId="d301305e-8f66-4004-9328-c4bd7d48d721" providerId="ADAL" clId="{19B3FA40-579F-4EC5-8DA5-1F63740862CB}" dt="2024-06-19T12:26:01.037" v="3247" actId="1076"/>
          <ac:picMkLst>
            <pc:docMk/>
            <pc:sldMk cId="2170651781" sldId="4115"/>
            <ac:picMk id="8" creationId="{DDA7204D-F5B4-D65F-B14D-92C92E134D63}"/>
          </ac:picMkLst>
        </pc:picChg>
        <pc:picChg chg="mod">
          <ac:chgData name="Zena Rittenhouse" userId="d301305e-8f66-4004-9328-c4bd7d48d721" providerId="ADAL" clId="{19B3FA40-579F-4EC5-8DA5-1F63740862CB}" dt="2024-06-19T12:26:01.037" v="3247" actId="1076"/>
          <ac:picMkLst>
            <pc:docMk/>
            <pc:sldMk cId="2170651781" sldId="4115"/>
            <ac:picMk id="12" creationId="{602236D1-F6A3-883B-DE9E-8411C8FAD903}"/>
          </ac:picMkLst>
        </pc:picChg>
      </pc:sldChg>
      <pc:sldChg chg="del">
        <pc:chgData name="Zena Rittenhouse" userId="d301305e-8f66-4004-9328-c4bd7d48d721" providerId="ADAL" clId="{19B3FA40-579F-4EC5-8DA5-1F63740862CB}" dt="2024-06-19T12:15:56.818" v="3170" actId="47"/>
        <pc:sldMkLst>
          <pc:docMk/>
          <pc:sldMk cId="579713171" sldId="4116"/>
        </pc:sldMkLst>
      </pc:sldChg>
      <pc:sldChg chg="del">
        <pc:chgData name="Zena Rittenhouse" userId="d301305e-8f66-4004-9328-c4bd7d48d721" providerId="ADAL" clId="{19B3FA40-579F-4EC5-8DA5-1F63740862CB}" dt="2024-06-19T12:15:55.882" v="3169" actId="47"/>
        <pc:sldMkLst>
          <pc:docMk/>
          <pc:sldMk cId="3644441783" sldId="4117"/>
        </pc:sldMkLst>
      </pc:sldChg>
      <pc:sldChg chg="addSp modSp new del mod">
        <pc:chgData name="Zena Rittenhouse" userId="d301305e-8f66-4004-9328-c4bd7d48d721" providerId="ADAL" clId="{19B3FA40-579F-4EC5-8DA5-1F63740862CB}" dt="2024-06-18T15:14:59.210" v="3130" actId="47"/>
        <pc:sldMkLst>
          <pc:docMk/>
          <pc:sldMk cId="3721075781" sldId="4118"/>
        </pc:sldMkLst>
        <pc:spChg chg="add mod">
          <ac:chgData name="Zena Rittenhouse" userId="d301305e-8f66-4004-9328-c4bd7d48d721" providerId="ADAL" clId="{19B3FA40-579F-4EC5-8DA5-1F63740862CB}" dt="2024-06-04T12:18:15.527" v="97" actId="20577"/>
          <ac:spMkLst>
            <pc:docMk/>
            <pc:sldMk cId="3721075781" sldId="4118"/>
            <ac:spMk id="2" creationId="{EAF67629-D7D2-B0D3-9F3A-BA226EC46CA4}"/>
          </ac:spMkLst>
        </pc:spChg>
      </pc:sldChg>
      <pc:sldChg chg="delSp modSp del mod ord">
        <pc:chgData name="Zena Rittenhouse" userId="d301305e-8f66-4004-9328-c4bd7d48d721" providerId="ADAL" clId="{19B3FA40-579F-4EC5-8DA5-1F63740862CB}" dt="2024-06-18T15:14:37.861" v="3129" actId="47"/>
        <pc:sldMkLst>
          <pc:docMk/>
          <pc:sldMk cId="3821024449" sldId="4119"/>
        </pc:sldMkLst>
        <pc:spChg chg="mod">
          <ac:chgData name="Zena Rittenhouse" userId="d301305e-8f66-4004-9328-c4bd7d48d721" providerId="ADAL" clId="{19B3FA40-579F-4EC5-8DA5-1F63740862CB}" dt="2024-06-18T14:06:34.015" v="2776" actId="1076"/>
          <ac:spMkLst>
            <pc:docMk/>
            <pc:sldMk cId="3821024449" sldId="4119"/>
            <ac:spMk id="26" creationId="{E0D70855-004B-3A98-4191-296302CA3BF4}"/>
          </ac:spMkLst>
        </pc:spChg>
        <pc:spChg chg="mod">
          <ac:chgData name="Zena Rittenhouse" userId="d301305e-8f66-4004-9328-c4bd7d48d721" providerId="ADAL" clId="{19B3FA40-579F-4EC5-8DA5-1F63740862CB}" dt="2024-06-18T14:06:34.015" v="2776" actId="1076"/>
          <ac:spMkLst>
            <pc:docMk/>
            <pc:sldMk cId="3821024449" sldId="4119"/>
            <ac:spMk id="27" creationId="{FE116DAB-99E3-D016-EE65-82854FFE404E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28" creationId="{933E37D1-9793-D514-E9D2-31D76CA3888C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29" creationId="{3C15C073-EB3C-A25E-A73B-F693ACC34047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0" creationId="{1A1F492E-81F2-146D-6D6D-A69F3AF3755F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1" creationId="{9F533E87-D286-48E5-1A3D-195981356694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2" creationId="{9D692A74-B1B6-1AEB-DAA3-A4CA0E4A3B75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3" creationId="{E847355D-C727-02A0-EF35-4D3594036CD7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4" creationId="{47A1D6AB-F6EA-7175-414D-46F4F1FC794D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5" creationId="{5068E503-40F0-7D22-5255-E9ED7414C412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68" creationId="{B8F52DF5-1132-3CB6-0137-E12ECC572966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69" creationId="{CE2B6AEE-8C9E-B5D8-BA06-903FDBC59CE9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70" creationId="{1266BB4F-356D-791E-228F-B5BF46D3C843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71" creationId="{9480E0E7-C956-6329-5A00-EE6D70A73E9D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88" creationId="{937252BD-905A-97AA-5E39-72695A2B6008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89" creationId="{6583B269-258C-1B1B-1211-53D0F999CBCA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90" creationId="{F99EFDF4-DC48-3A80-41EE-DEDF2D712B26}"/>
          </ac:spMkLst>
        </pc:spChg>
        <pc:spChg chg="del">
          <ac:chgData name="Zena Rittenhouse" userId="d301305e-8f66-4004-9328-c4bd7d48d721" providerId="ADAL" clId="{19B3FA40-579F-4EC5-8DA5-1F63740862CB}" dt="2024-06-18T14:06:45.752" v="2777" actId="478"/>
          <ac:spMkLst>
            <pc:docMk/>
            <pc:sldMk cId="3821024449" sldId="4119"/>
            <ac:spMk id="391" creationId="{80CB5036-0D6E-179D-5EE0-E7F158C0AC2F}"/>
          </ac:spMkLst>
        </pc:spChg>
      </pc:sldChg>
      <pc:sldChg chg="addSp delSp modSp mod">
        <pc:chgData name="Zena Rittenhouse" userId="d301305e-8f66-4004-9328-c4bd7d48d721" providerId="ADAL" clId="{19B3FA40-579F-4EC5-8DA5-1F63740862CB}" dt="2024-06-18T11:00:04.008" v="1882"/>
        <pc:sldMkLst>
          <pc:docMk/>
          <pc:sldMk cId="1768473352" sldId="4120"/>
        </pc:sldMkLst>
        <pc:spChg chg="add mod">
          <ac:chgData name="Zena Rittenhouse" userId="d301305e-8f66-4004-9328-c4bd7d48d721" providerId="ADAL" clId="{19B3FA40-579F-4EC5-8DA5-1F63740862CB}" dt="2024-06-18T11:00:04.008" v="1882"/>
          <ac:spMkLst>
            <pc:docMk/>
            <pc:sldMk cId="1768473352" sldId="4120"/>
            <ac:spMk id="3" creationId="{4786A07C-FAD8-A466-9F25-263BF085D9F0}"/>
          </ac:spMkLst>
        </pc:spChg>
        <pc:spChg chg="del mod">
          <ac:chgData name="Zena Rittenhouse" userId="d301305e-8f66-4004-9328-c4bd7d48d721" providerId="ADAL" clId="{19B3FA40-579F-4EC5-8DA5-1F63740862CB}" dt="2024-06-18T10:59:47.600" v="1878" actId="478"/>
          <ac:spMkLst>
            <pc:docMk/>
            <pc:sldMk cId="1768473352" sldId="4120"/>
            <ac:spMk id="26" creationId="{E0D70855-004B-3A98-4191-296302CA3BF4}"/>
          </ac:spMkLst>
        </pc:spChg>
        <pc:spChg chg="mod">
          <ac:chgData name="Zena Rittenhouse" userId="d301305e-8f66-4004-9328-c4bd7d48d721" providerId="ADAL" clId="{19B3FA40-579F-4EC5-8DA5-1F63740862CB}" dt="2024-06-18T10:48:58.826" v="1805" actId="1076"/>
          <ac:spMkLst>
            <pc:docMk/>
            <pc:sldMk cId="1768473352" sldId="4120"/>
            <ac:spMk id="27" creationId="{FE116DAB-99E3-D016-EE65-82854FFE404E}"/>
          </ac:spMkLst>
        </pc:spChg>
        <pc:spChg chg="del">
          <ac:chgData name="Zena Rittenhouse" userId="d301305e-8f66-4004-9328-c4bd7d48d721" providerId="ADAL" clId="{19B3FA40-579F-4EC5-8DA5-1F63740862CB}" dt="2024-06-18T10:59:01.772" v="1868" actId="478"/>
          <ac:spMkLst>
            <pc:docMk/>
            <pc:sldMk cId="1768473352" sldId="4120"/>
            <ac:spMk id="36" creationId="{55D1DDC8-D08F-9891-90CB-EAC2166CBD38}"/>
          </ac:spMkLst>
        </pc:spChg>
        <pc:spChg chg="del">
          <ac:chgData name="Zena Rittenhouse" userId="d301305e-8f66-4004-9328-c4bd7d48d721" providerId="ADAL" clId="{19B3FA40-579F-4EC5-8DA5-1F63740862CB}" dt="2024-06-18T10:59:00.903" v="1867" actId="478"/>
          <ac:spMkLst>
            <pc:docMk/>
            <pc:sldMk cId="1768473352" sldId="4120"/>
            <ac:spMk id="37" creationId="{E98918EC-6B2F-5270-4884-6E431450513C}"/>
          </ac:spMkLst>
        </pc:spChg>
        <pc:spChg chg="del">
          <ac:chgData name="Zena Rittenhouse" userId="d301305e-8f66-4004-9328-c4bd7d48d721" providerId="ADAL" clId="{19B3FA40-579F-4EC5-8DA5-1F63740862CB}" dt="2024-06-18T10:58:59.764" v="1866" actId="478"/>
          <ac:spMkLst>
            <pc:docMk/>
            <pc:sldMk cId="1768473352" sldId="4120"/>
            <ac:spMk id="38" creationId="{93956693-006D-FBBC-B561-D76931C3EB3C}"/>
          </ac:spMkLst>
        </pc:spChg>
        <pc:spChg chg="del">
          <ac:chgData name="Zena Rittenhouse" userId="d301305e-8f66-4004-9328-c4bd7d48d721" providerId="ADAL" clId="{19B3FA40-579F-4EC5-8DA5-1F63740862CB}" dt="2024-06-18T10:58:59.042" v="1865" actId="478"/>
          <ac:spMkLst>
            <pc:docMk/>
            <pc:sldMk cId="1768473352" sldId="4120"/>
            <ac:spMk id="39" creationId="{F136923D-42EC-B37D-32D2-AA3FC54628EC}"/>
          </ac:spMkLst>
        </pc:spChg>
        <pc:spChg chg="del">
          <ac:chgData name="Zena Rittenhouse" userId="d301305e-8f66-4004-9328-c4bd7d48d721" providerId="ADAL" clId="{19B3FA40-579F-4EC5-8DA5-1F63740862CB}" dt="2024-06-18T10:58:58.024" v="1864" actId="478"/>
          <ac:spMkLst>
            <pc:docMk/>
            <pc:sldMk cId="1768473352" sldId="4120"/>
            <ac:spMk id="40" creationId="{67EC6E7D-CCD0-408F-8029-99FBFCEA95A6}"/>
          </ac:spMkLst>
        </pc:spChg>
        <pc:spChg chg="del">
          <ac:chgData name="Zena Rittenhouse" userId="d301305e-8f66-4004-9328-c4bd7d48d721" providerId="ADAL" clId="{19B3FA40-579F-4EC5-8DA5-1F63740862CB}" dt="2024-06-18T10:58:57.095" v="1863" actId="478"/>
          <ac:spMkLst>
            <pc:docMk/>
            <pc:sldMk cId="1768473352" sldId="4120"/>
            <ac:spMk id="41" creationId="{57490CB3-DA94-A567-A44F-7498796E7CA6}"/>
          </ac:spMkLst>
        </pc:spChg>
        <pc:spChg chg="del">
          <ac:chgData name="Zena Rittenhouse" userId="d301305e-8f66-4004-9328-c4bd7d48d721" providerId="ADAL" clId="{19B3FA40-579F-4EC5-8DA5-1F63740862CB}" dt="2024-06-18T10:58:56.285" v="1862" actId="478"/>
          <ac:spMkLst>
            <pc:docMk/>
            <pc:sldMk cId="1768473352" sldId="4120"/>
            <ac:spMk id="42" creationId="{C03F5CD5-479B-CF51-8EAD-6F5450E9CA10}"/>
          </ac:spMkLst>
        </pc:spChg>
        <pc:spChg chg="del">
          <ac:chgData name="Zena Rittenhouse" userId="d301305e-8f66-4004-9328-c4bd7d48d721" providerId="ADAL" clId="{19B3FA40-579F-4EC5-8DA5-1F63740862CB}" dt="2024-06-18T10:58:55.466" v="1861" actId="478"/>
          <ac:spMkLst>
            <pc:docMk/>
            <pc:sldMk cId="1768473352" sldId="4120"/>
            <ac:spMk id="43" creationId="{254E8D75-A13F-EF98-09A4-E66B026257CE}"/>
          </ac:spMkLst>
        </pc:spChg>
        <pc:graphicFrameChg chg="mod">
          <ac:chgData name="Zena Rittenhouse" userId="d301305e-8f66-4004-9328-c4bd7d48d721" providerId="ADAL" clId="{19B3FA40-579F-4EC5-8DA5-1F63740862CB}" dt="2024-06-18T09:04:56.327" v="1624" actId="20577"/>
          <ac:graphicFrameMkLst>
            <pc:docMk/>
            <pc:sldMk cId="1768473352" sldId="4120"/>
            <ac:graphicFrameMk id="25" creationId="{065B94F5-C6EC-12D1-D7F2-F7F1204E0DB9}"/>
          </ac:graphicFrameMkLst>
        </pc:graphicFrameChg>
        <pc:picChg chg="add mod">
          <ac:chgData name="Zena Rittenhouse" userId="d301305e-8f66-4004-9328-c4bd7d48d721" providerId="ADAL" clId="{19B3FA40-579F-4EC5-8DA5-1F63740862CB}" dt="2024-06-18T10:49:24.450" v="1810"/>
          <ac:picMkLst>
            <pc:docMk/>
            <pc:sldMk cId="1768473352" sldId="4120"/>
            <ac:picMk id="2" creationId="{831A2A22-B270-B6CD-E610-A605B26468A2}"/>
          </ac:picMkLst>
        </pc:picChg>
      </pc:sldChg>
      <pc:sldChg chg="addSp delSp modSp mod">
        <pc:chgData name="Zena Rittenhouse" userId="d301305e-8f66-4004-9328-c4bd7d48d721" providerId="ADAL" clId="{19B3FA40-579F-4EC5-8DA5-1F63740862CB}" dt="2024-06-18T11:00:06.448" v="1883"/>
        <pc:sldMkLst>
          <pc:docMk/>
          <pc:sldMk cId="2318710259" sldId="4121"/>
        </pc:sldMkLst>
        <pc:spChg chg="add mod">
          <ac:chgData name="Zena Rittenhouse" userId="d301305e-8f66-4004-9328-c4bd7d48d721" providerId="ADAL" clId="{19B3FA40-579F-4EC5-8DA5-1F63740862CB}" dt="2024-06-18T11:00:06.448" v="1883"/>
          <ac:spMkLst>
            <pc:docMk/>
            <pc:sldMk cId="2318710259" sldId="4121"/>
            <ac:spMk id="3" creationId="{1F7A83E6-B839-5FD9-2955-131D97E1D909}"/>
          </ac:spMkLst>
        </pc:spChg>
        <pc:spChg chg="del mod">
          <ac:chgData name="Zena Rittenhouse" userId="d301305e-8f66-4004-9328-c4bd7d48d721" providerId="ADAL" clId="{19B3FA40-579F-4EC5-8DA5-1F63740862CB}" dt="2024-06-18T10:59:50.907" v="1879" actId="478"/>
          <ac:spMkLst>
            <pc:docMk/>
            <pc:sldMk cId="2318710259" sldId="4121"/>
            <ac:spMk id="26" creationId="{E0D70855-004B-3A98-4191-296302CA3BF4}"/>
          </ac:spMkLst>
        </pc:spChg>
        <pc:spChg chg="mod">
          <ac:chgData name="Zena Rittenhouse" userId="d301305e-8f66-4004-9328-c4bd7d48d721" providerId="ADAL" clId="{19B3FA40-579F-4EC5-8DA5-1F63740862CB}" dt="2024-06-18T10:49:39.819" v="1811" actId="1076"/>
          <ac:spMkLst>
            <pc:docMk/>
            <pc:sldMk cId="2318710259" sldId="4121"/>
            <ac:spMk id="27" creationId="{FE116DAB-99E3-D016-EE65-82854FFE404E}"/>
          </ac:spMkLst>
        </pc:spChg>
        <pc:spChg chg="del">
          <ac:chgData name="Zena Rittenhouse" userId="d301305e-8f66-4004-9328-c4bd7d48d721" providerId="ADAL" clId="{19B3FA40-579F-4EC5-8DA5-1F63740862CB}" dt="2024-06-18T10:58:51.700" v="1860" actId="478"/>
          <ac:spMkLst>
            <pc:docMk/>
            <pc:sldMk cId="2318710259" sldId="4121"/>
            <ac:spMk id="36" creationId="{55D1DDC8-D08F-9891-90CB-EAC2166CBD38}"/>
          </ac:spMkLst>
        </pc:spChg>
        <pc:spChg chg="del">
          <ac:chgData name="Zena Rittenhouse" userId="d301305e-8f66-4004-9328-c4bd7d48d721" providerId="ADAL" clId="{19B3FA40-579F-4EC5-8DA5-1F63740862CB}" dt="2024-06-18T10:58:50.611" v="1859" actId="478"/>
          <ac:spMkLst>
            <pc:docMk/>
            <pc:sldMk cId="2318710259" sldId="4121"/>
            <ac:spMk id="37" creationId="{E98918EC-6B2F-5270-4884-6E431450513C}"/>
          </ac:spMkLst>
        </pc:spChg>
        <pc:spChg chg="del">
          <ac:chgData name="Zena Rittenhouse" userId="d301305e-8f66-4004-9328-c4bd7d48d721" providerId="ADAL" clId="{19B3FA40-579F-4EC5-8DA5-1F63740862CB}" dt="2024-06-18T10:58:49.884" v="1858" actId="478"/>
          <ac:spMkLst>
            <pc:docMk/>
            <pc:sldMk cId="2318710259" sldId="4121"/>
            <ac:spMk id="38" creationId="{93956693-006D-FBBC-B561-D76931C3EB3C}"/>
          </ac:spMkLst>
        </pc:spChg>
        <pc:spChg chg="del">
          <ac:chgData name="Zena Rittenhouse" userId="d301305e-8f66-4004-9328-c4bd7d48d721" providerId="ADAL" clId="{19B3FA40-579F-4EC5-8DA5-1F63740862CB}" dt="2024-06-18T10:58:49.131" v="1857" actId="478"/>
          <ac:spMkLst>
            <pc:docMk/>
            <pc:sldMk cId="2318710259" sldId="4121"/>
            <ac:spMk id="39" creationId="{F136923D-42EC-B37D-32D2-AA3FC54628EC}"/>
          </ac:spMkLst>
        </pc:spChg>
        <pc:spChg chg="del">
          <ac:chgData name="Zena Rittenhouse" userId="d301305e-8f66-4004-9328-c4bd7d48d721" providerId="ADAL" clId="{19B3FA40-579F-4EC5-8DA5-1F63740862CB}" dt="2024-06-18T10:58:48.283" v="1856" actId="478"/>
          <ac:spMkLst>
            <pc:docMk/>
            <pc:sldMk cId="2318710259" sldId="4121"/>
            <ac:spMk id="40" creationId="{67EC6E7D-CCD0-408F-8029-99FBFCEA95A6}"/>
          </ac:spMkLst>
        </pc:spChg>
        <pc:spChg chg="del">
          <ac:chgData name="Zena Rittenhouse" userId="d301305e-8f66-4004-9328-c4bd7d48d721" providerId="ADAL" clId="{19B3FA40-579F-4EC5-8DA5-1F63740862CB}" dt="2024-06-18T10:58:47.375" v="1855" actId="478"/>
          <ac:spMkLst>
            <pc:docMk/>
            <pc:sldMk cId="2318710259" sldId="4121"/>
            <ac:spMk id="41" creationId="{57490CB3-DA94-A567-A44F-7498796E7CA6}"/>
          </ac:spMkLst>
        </pc:spChg>
        <pc:spChg chg="del">
          <ac:chgData name="Zena Rittenhouse" userId="d301305e-8f66-4004-9328-c4bd7d48d721" providerId="ADAL" clId="{19B3FA40-579F-4EC5-8DA5-1F63740862CB}" dt="2024-06-18T10:58:45.918" v="1854" actId="478"/>
          <ac:spMkLst>
            <pc:docMk/>
            <pc:sldMk cId="2318710259" sldId="4121"/>
            <ac:spMk id="42" creationId="{C03F5CD5-479B-CF51-8EAD-6F5450E9CA10}"/>
          </ac:spMkLst>
        </pc:spChg>
        <pc:spChg chg="del">
          <ac:chgData name="Zena Rittenhouse" userId="d301305e-8f66-4004-9328-c4bd7d48d721" providerId="ADAL" clId="{19B3FA40-579F-4EC5-8DA5-1F63740862CB}" dt="2024-06-18T09:07:22.754" v="1643" actId="478"/>
          <ac:spMkLst>
            <pc:docMk/>
            <pc:sldMk cId="2318710259" sldId="4121"/>
            <ac:spMk id="43" creationId="{254E8D75-A13F-EF98-09A4-E66B026257CE}"/>
          </ac:spMkLst>
        </pc:spChg>
        <pc:graphicFrameChg chg="mod">
          <ac:chgData name="Zena Rittenhouse" userId="d301305e-8f66-4004-9328-c4bd7d48d721" providerId="ADAL" clId="{19B3FA40-579F-4EC5-8DA5-1F63740862CB}" dt="2024-06-18T09:08:26.257" v="1656"/>
          <ac:graphicFrameMkLst>
            <pc:docMk/>
            <pc:sldMk cId="2318710259" sldId="4121"/>
            <ac:graphicFrameMk id="25" creationId="{065B94F5-C6EC-12D1-D7F2-F7F1204E0DB9}"/>
          </ac:graphicFrameMkLst>
        </pc:graphicFrameChg>
        <pc:picChg chg="add mod">
          <ac:chgData name="Zena Rittenhouse" userId="d301305e-8f66-4004-9328-c4bd7d48d721" providerId="ADAL" clId="{19B3FA40-579F-4EC5-8DA5-1F63740862CB}" dt="2024-06-18T10:49:42.152" v="1812"/>
          <ac:picMkLst>
            <pc:docMk/>
            <pc:sldMk cId="2318710259" sldId="4121"/>
            <ac:picMk id="2" creationId="{05AF3C84-D04F-7521-70A7-EEF9C9DD6A74}"/>
          </ac:picMkLst>
        </pc:picChg>
      </pc:sldChg>
      <pc:sldChg chg="addSp delSp modSp mod">
        <pc:chgData name="Zena Rittenhouse" userId="d301305e-8f66-4004-9328-c4bd7d48d721" providerId="ADAL" clId="{19B3FA40-579F-4EC5-8DA5-1F63740862CB}" dt="2024-06-18T11:00:08.878" v="1884"/>
        <pc:sldMkLst>
          <pc:docMk/>
          <pc:sldMk cId="293693089" sldId="4122"/>
        </pc:sldMkLst>
        <pc:spChg chg="add mod">
          <ac:chgData name="Zena Rittenhouse" userId="d301305e-8f66-4004-9328-c4bd7d48d721" providerId="ADAL" clId="{19B3FA40-579F-4EC5-8DA5-1F63740862CB}" dt="2024-06-18T11:00:08.878" v="1884"/>
          <ac:spMkLst>
            <pc:docMk/>
            <pc:sldMk cId="293693089" sldId="4122"/>
            <ac:spMk id="3" creationId="{2E43CCE6-1C1F-908B-1262-201A5F6206D7}"/>
          </ac:spMkLst>
        </pc:spChg>
        <pc:spChg chg="del mod">
          <ac:chgData name="Zena Rittenhouse" userId="d301305e-8f66-4004-9328-c4bd7d48d721" providerId="ADAL" clId="{19B3FA40-579F-4EC5-8DA5-1F63740862CB}" dt="2024-06-18T10:59:53.261" v="1880" actId="478"/>
          <ac:spMkLst>
            <pc:docMk/>
            <pc:sldMk cId="293693089" sldId="4122"/>
            <ac:spMk id="26" creationId="{E0D70855-004B-3A98-4191-296302CA3BF4}"/>
          </ac:spMkLst>
        </pc:spChg>
        <pc:spChg chg="mod">
          <ac:chgData name="Zena Rittenhouse" userId="d301305e-8f66-4004-9328-c4bd7d48d721" providerId="ADAL" clId="{19B3FA40-579F-4EC5-8DA5-1F63740862CB}" dt="2024-06-18T10:49:53.815" v="1813" actId="1076"/>
          <ac:spMkLst>
            <pc:docMk/>
            <pc:sldMk cId="293693089" sldId="4122"/>
            <ac:spMk id="27" creationId="{FE116DAB-99E3-D016-EE65-82854FFE404E}"/>
          </ac:spMkLst>
        </pc:spChg>
        <pc:spChg chg="del">
          <ac:chgData name="Zena Rittenhouse" userId="d301305e-8f66-4004-9328-c4bd7d48d721" providerId="ADAL" clId="{19B3FA40-579F-4EC5-8DA5-1F63740862CB}" dt="2024-06-18T10:58:42.782" v="1853" actId="478"/>
          <ac:spMkLst>
            <pc:docMk/>
            <pc:sldMk cId="293693089" sldId="4122"/>
            <ac:spMk id="36" creationId="{55D1DDC8-D08F-9891-90CB-EAC2166CBD38}"/>
          </ac:spMkLst>
        </pc:spChg>
        <pc:spChg chg="del">
          <ac:chgData name="Zena Rittenhouse" userId="d301305e-8f66-4004-9328-c4bd7d48d721" providerId="ADAL" clId="{19B3FA40-579F-4EC5-8DA5-1F63740862CB}" dt="2024-06-18T10:58:41.837" v="1852" actId="478"/>
          <ac:spMkLst>
            <pc:docMk/>
            <pc:sldMk cId="293693089" sldId="4122"/>
            <ac:spMk id="37" creationId="{E98918EC-6B2F-5270-4884-6E431450513C}"/>
          </ac:spMkLst>
        </pc:spChg>
        <pc:spChg chg="del">
          <ac:chgData name="Zena Rittenhouse" userId="d301305e-8f66-4004-9328-c4bd7d48d721" providerId="ADAL" clId="{19B3FA40-579F-4EC5-8DA5-1F63740862CB}" dt="2024-06-18T10:58:40.903" v="1851" actId="478"/>
          <ac:spMkLst>
            <pc:docMk/>
            <pc:sldMk cId="293693089" sldId="4122"/>
            <ac:spMk id="38" creationId="{93956693-006D-FBBC-B561-D76931C3EB3C}"/>
          </ac:spMkLst>
        </pc:spChg>
        <pc:spChg chg="del">
          <ac:chgData name="Zena Rittenhouse" userId="d301305e-8f66-4004-9328-c4bd7d48d721" providerId="ADAL" clId="{19B3FA40-579F-4EC5-8DA5-1F63740862CB}" dt="2024-06-18T10:58:40.074" v="1850" actId="478"/>
          <ac:spMkLst>
            <pc:docMk/>
            <pc:sldMk cId="293693089" sldId="4122"/>
            <ac:spMk id="39" creationId="{F136923D-42EC-B37D-32D2-AA3FC54628EC}"/>
          </ac:spMkLst>
        </pc:spChg>
        <pc:spChg chg="del">
          <ac:chgData name="Zena Rittenhouse" userId="d301305e-8f66-4004-9328-c4bd7d48d721" providerId="ADAL" clId="{19B3FA40-579F-4EC5-8DA5-1F63740862CB}" dt="2024-06-18T10:58:39.221" v="1849" actId="478"/>
          <ac:spMkLst>
            <pc:docMk/>
            <pc:sldMk cId="293693089" sldId="4122"/>
            <ac:spMk id="40" creationId="{67EC6E7D-CCD0-408F-8029-99FBFCEA95A6}"/>
          </ac:spMkLst>
        </pc:spChg>
        <pc:spChg chg="del">
          <ac:chgData name="Zena Rittenhouse" userId="d301305e-8f66-4004-9328-c4bd7d48d721" providerId="ADAL" clId="{19B3FA40-579F-4EC5-8DA5-1F63740862CB}" dt="2024-06-18T10:58:38.088" v="1848" actId="478"/>
          <ac:spMkLst>
            <pc:docMk/>
            <pc:sldMk cId="293693089" sldId="4122"/>
            <ac:spMk id="41" creationId="{57490CB3-DA94-A567-A44F-7498796E7CA6}"/>
          </ac:spMkLst>
        </pc:spChg>
        <pc:spChg chg="del">
          <ac:chgData name="Zena Rittenhouse" userId="d301305e-8f66-4004-9328-c4bd7d48d721" providerId="ADAL" clId="{19B3FA40-579F-4EC5-8DA5-1F63740862CB}" dt="2024-06-18T10:58:37.111" v="1847" actId="478"/>
          <ac:spMkLst>
            <pc:docMk/>
            <pc:sldMk cId="293693089" sldId="4122"/>
            <ac:spMk id="42" creationId="{C03F5CD5-479B-CF51-8EAD-6F5450E9CA10}"/>
          </ac:spMkLst>
        </pc:spChg>
        <pc:spChg chg="del">
          <ac:chgData name="Zena Rittenhouse" userId="d301305e-8f66-4004-9328-c4bd7d48d721" providerId="ADAL" clId="{19B3FA40-579F-4EC5-8DA5-1F63740862CB}" dt="2024-06-18T10:58:36.171" v="1846" actId="478"/>
          <ac:spMkLst>
            <pc:docMk/>
            <pc:sldMk cId="293693089" sldId="4122"/>
            <ac:spMk id="43" creationId="{254E8D75-A13F-EF98-09A4-E66B026257CE}"/>
          </ac:spMkLst>
        </pc:spChg>
        <pc:graphicFrameChg chg="mod">
          <ac:chgData name="Zena Rittenhouse" userId="d301305e-8f66-4004-9328-c4bd7d48d721" providerId="ADAL" clId="{19B3FA40-579F-4EC5-8DA5-1F63740862CB}" dt="2024-06-18T09:11:02.806" v="1678"/>
          <ac:graphicFrameMkLst>
            <pc:docMk/>
            <pc:sldMk cId="293693089" sldId="4122"/>
            <ac:graphicFrameMk id="25" creationId="{065B94F5-C6EC-12D1-D7F2-F7F1204E0DB9}"/>
          </ac:graphicFrameMkLst>
        </pc:graphicFrameChg>
        <pc:picChg chg="add mod">
          <ac:chgData name="Zena Rittenhouse" userId="d301305e-8f66-4004-9328-c4bd7d48d721" providerId="ADAL" clId="{19B3FA40-579F-4EC5-8DA5-1F63740862CB}" dt="2024-06-18T10:49:56.440" v="1814"/>
          <ac:picMkLst>
            <pc:docMk/>
            <pc:sldMk cId="293693089" sldId="4122"/>
            <ac:picMk id="2" creationId="{8C889ACA-87AF-B8BB-4BAE-6980295E3462}"/>
          </ac:picMkLst>
        </pc:picChg>
      </pc:sldChg>
      <pc:sldChg chg="addSp delSp modSp mod">
        <pc:chgData name="Zena Rittenhouse" userId="d301305e-8f66-4004-9328-c4bd7d48d721" providerId="ADAL" clId="{19B3FA40-579F-4EC5-8DA5-1F63740862CB}" dt="2024-06-19T12:34:17.380" v="3250" actId="27918"/>
        <pc:sldMkLst>
          <pc:docMk/>
          <pc:sldMk cId="130460669" sldId="4123"/>
        </pc:sldMkLst>
        <pc:spChg chg="add mod">
          <ac:chgData name="Zena Rittenhouse" userId="d301305e-8f66-4004-9328-c4bd7d48d721" providerId="ADAL" clId="{19B3FA40-579F-4EC5-8DA5-1F63740862CB}" dt="2024-06-18T11:00:11.928" v="1885"/>
          <ac:spMkLst>
            <pc:docMk/>
            <pc:sldMk cId="130460669" sldId="4123"/>
            <ac:spMk id="3" creationId="{A6354F4F-C609-A905-7A28-BC6F9227D73D}"/>
          </ac:spMkLst>
        </pc:spChg>
        <pc:spChg chg="del mod">
          <ac:chgData name="Zena Rittenhouse" userId="d301305e-8f66-4004-9328-c4bd7d48d721" providerId="ADAL" clId="{19B3FA40-579F-4EC5-8DA5-1F63740862CB}" dt="2024-06-18T10:59:57.199" v="1881" actId="478"/>
          <ac:spMkLst>
            <pc:docMk/>
            <pc:sldMk cId="130460669" sldId="4123"/>
            <ac:spMk id="26" creationId="{E0D70855-004B-3A98-4191-296302CA3BF4}"/>
          </ac:spMkLst>
        </pc:spChg>
        <pc:spChg chg="add del mod">
          <ac:chgData name="Zena Rittenhouse" userId="d301305e-8f66-4004-9328-c4bd7d48d721" providerId="ADAL" clId="{19B3FA40-579F-4EC5-8DA5-1F63740862CB}" dt="2024-06-18T10:58:27.104" v="1844" actId="478"/>
          <ac:spMkLst>
            <pc:docMk/>
            <pc:sldMk cId="130460669" sldId="4123"/>
            <ac:spMk id="27" creationId="{FE116DAB-99E3-D016-EE65-82854FFE404E}"/>
          </ac:spMkLst>
        </pc:spChg>
        <pc:spChg chg="del">
          <ac:chgData name="Zena Rittenhouse" userId="d301305e-8f66-4004-9328-c4bd7d48d721" providerId="ADAL" clId="{19B3FA40-579F-4EC5-8DA5-1F63740862CB}" dt="2024-06-18T10:58:29.977" v="1845" actId="478"/>
          <ac:spMkLst>
            <pc:docMk/>
            <pc:sldMk cId="130460669" sldId="4123"/>
            <ac:spMk id="36" creationId="{55D1DDC8-D08F-9891-90CB-EAC2166CBD38}"/>
          </ac:spMkLst>
        </pc:spChg>
        <pc:spChg chg="del">
          <ac:chgData name="Zena Rittenhouse" userId="d301305e-8f66-4004-9328-c4bd7d48d721" providerId="ADAL" clId="{19B3FA40-579F-4EC5-8DA5-1F63740862CB}" dt="2024-06-18T10:58:24.780" v="1842" actId="478"/>
          <ac:spMkLst>
            <pc:docMk/>
            <pc:sldMk cId="130460669" sldId="4123"/>
            <ac:spMk id="37" creationId="{E98918EC-6B2F-5270-4884-6E431450513C}"/>
          </ac:spMkLst>
        </pc:spChg>
        <pc:spChg chg="del">
          <ac:chgData name="Zena Rittenhouse" userId="d301305e-8f66-4004-9328-c4bd7d48d721" providerId="ADAL" clId="{19B3FA40-579F-4EC5-8DA5-1F63740862CB}" dt="2024-06-18T10:58:23.967" v="1841" actId="478"/>
          <ac:spMkLst>
            <pc:docMk/>
            <pc:sldMk cId="130460669" sldId="4123"/>
            <ac:spMk id="38" creationId="{93956693-006D-FBBC-B561-D76931C3EB3C}"/>
          </ac:spMkLst>
        </pc:spChg>
        <pc:spChg chg="del">
          <ac:chgData name="Zena Rittenhouse" userId="d301305e-8f66-4004-9328-c4bd7d48d721" providerId="ADAL" clId="{19B3FA40-579F-4EC5-8DA5-1F63740862CB}" dt="2024-06-18T10:58:23.280" v="1840" actId="478"/>
          <ac:spMkLst>
            <pc:docMk/>
            <pc:sldMk cId="130460669" sldId="4123"/>
            <ac:spMk id="39" creationId="{F136923D-42EC-B37D-32D2-AA3FC54628EC}"/>
          </ac:spMkLst>
        </pc:spChg>
        <pc:spChg chg="del">
          <ac:chgData name="Zena Rittenhouse" userId="d301305e-8f66-4004-9328-c4bd7d48d721" providerId="ADAL" clId="{19B3FA40-579F-4EC5-8DA5-1F63740862CB}" dt="2024-06-18T10:58:22.320" v="1839" actId="478"/>
          <ac:spMkLst>
            <pc:docMk/>
            <pc:sldMk cId="130460669" sldId="4123"/>
            <ac:spMk id="40" creationId="{67EC6E7D-CCD0-408F-8029-99FBFCEA95A6}"/>
          </ac:spMkLst>
        </pc:spChg>
        <pc:spChg chg="del">
          <ac:chgData name="Zena Rittenhouse" userId="d301305e-8f66-4004-9328-c4bd7d48d721" providerId="ADAL" clId="{19B3FA40-579F-4EC5-8DA5-1F63740862CB}" dt="2024-06-18T10:58:21.655" v="1838" actId="478"/>
          <ac:spMkLst>
            <pc:docMk/>
            <pc:sldMk cId="130460669" sldId="4123"/>
            <ac:spMk id="41" creationId="{57490CB3-DA94-A567-A44F-7498796E7CA6}"/>
          </ac:spMkLst>
        </pc:spChg>
        <pc:spChg chg="del">
          <ac:chgData name="Zena Rittenhouse" userId="d301305e-8f66-4004-9328-c4bd7d48d721" providerId="ADAL" clId="{19B3FA40-579F-4EC5-8DA5-1F63740862CB}" dt="2024-06-18T10:58:20.629" v="1837" actId="478"/>
          <ac:spMkLst>
            <pc:docMk/>
            <pc:sldMk cId="130460669" sldId="4123"/>
            <ac:spMk id="42" creationId="{C03F5CD5-479B-CF51-8EAD-6F5450E9CA10}"/>
          </ac:spMkLst>
        </pc:spChg>
        <pc:spChg chg="del">
          <ac:chgData name="Zena Rittenhouse" userId="d301305e-8f66-4004-9328-c4bd7d48d721" providerId="ADAL" clId="{19B3FA40-579F-4EC5-8DA5-1F63740862CB}" dt="2024-06-18T10:58:19.813" v="1836" actId="478"/>
          <ac:spMkLst>
            <pc:docMk/>
            <pc:sldMk cId="130460669" sldId="4123"/>
            <ac:spMk id="43" creationId="{254E8D75-A13F-EF98-09A4-E66B026257CE}"/>
          </ac:spMkLst>
        </pc:spChg>
        <pc:graphicFrameChg chg="mod">
          <ac:chgData name="Zena Rittenhouse" userId="d301305e-8f66-4004-9328-c4bd7d48d721" providerId="ADAL" clId="{19B3FA40-579F-4EC5-8DA5-1F63740862CB}" dt="2024-06-13T13:44:28.877" v="1542" actId="20577"/>
          <ac:graphicFrameMkLst>
            <pc:docMk/>
            <pc:sldMk cId="130460669" sldId="4123"/>
            <ac:graphicFrameMk id="25" creationId="{065B94F5-C6EC-12D1-D7F2-F7F1204E0DB9}"/>
          </ac:graphicFrameMkLst>
        </pc:graphicFrameChg>
        <pc:picChg chg="add mod">
          <ac:chgData name="Zena Rittenhouse" userId="d301305e-8f66-4004-9328-c4bd7d48d721" providerId="ADAL" clId="{19B3FA40-579F-4EC5-8DA5-1F63740862CB}" dt="2024-06-18T10:50:07.837" v="1816"/>
          <ac:picMkLst>
            <pc:docMk/>
            <pc:sldMk cId="130460669" sldId="4123"/>
            <ac:picMk id="2" creationId="{2D12FFD9-BC82-5FA4-5A0B-401EACB937E1}"/>
          </ac:picMkLst>
        </pc:picChg>
      </pc:sldChg>
      <pc:sldChg chg="modSp del mod">
        <pc:chgData name="Zena Rittenhouse" userId="d301305e-8f66-4004-9328-c4bd7d48d721" providerId="ADAL" clId="{19B3FA40-579F-4EC5-8DA5-1F63740862CB}" dt="2024-06-13T13:45:26.590" v="1543" actId="47"/>
        <pc:sldMkLst>
          <pc:docMk/>
          <pc:sldMk cId="1911093742" sldId="4124"/>
        </pc:sldMkLst>
        <pc:graphicFrameChg chg="mod">
          <ac:chgData name="Zena Rittenhouse" userId="d301305e-8f66-4004-9328-c4bd7d48d721" providerId="ADAL" clId="{19B3FA40-579F-4EC5-8DA5-1F63740862CB}" dt="2024-06-13T13:43:24.164" v="1534" actId="20577"/>
          <ac:graphicFrameMkLst>
            <pc:docMk/>
            <pc:sldMk cId="1911093742" sldId="4124"/>
            <ac:graphicFrameMk id="25" creationId="{065B94F5-C6EC-12D1-D7F2-F7F1204E0DB9}"/>
          </ac:graphicFrameMkLst>
        </pc:graphicFrameChg>
      </pc:sldChg>
      <pc:sldChg chg="del">
        <pc:chgData name="Zena Rittenhouse" userId="d301305e-8f66-4004-9328-c4bd7d48d721" providerId="ADAL" clId="{19B3FA40-579F-4EC5-8DA5-1F63740862CB}" dt="2024-06-13T12:38:29.252" v="293" actId="47"/>
        <pc:sldMkLst>
          <pc:docMk/>
          <pc:sldMk cId="1138391746" sldId="4125"/>
        </pc:sldMkLst>
      </pc:sldChg>
      <pc:sldChg chg="addSp modSp mod">
        <pc:chgData name="Zena Rittenhouse" userId="d301305e-8f66-4004-9328-c4bd7d48d721" providerId="ADAL" clId="{19B3FA40-579F-4EC5-8DA5-1F63740862CB}" dt="2024-06-18T10:52:50.833" v="1833" actId="1076"/>
        <pc:sldMkLst>
          <pc:docMk/>
          <pc:sldMk cId="2008513923" sldId="4126"/>
        </pc:sldMkLst>
        <pc:spChg chg="mod">
          <ac:chgData name="Zena Rittenhouse" userId="d301305e-8f66-4004-9328-c4bd7d48d721" providerId="ADAL" clId="{19B3FA40-579F-4EC5-8DA5-1F63740862CB}" dt="2024-06-18T10:52:05.058" v="1822" actId="1076"/>
          <ac:spMkLst>
            <pc:docMk/>
            <pc:sldMk cId="2008513923" sldId="4126"/>
            <ac:spMk id="3" creationId="{FF2587A5-4EE6-B3CD-970F-48BCF9721157}"/>
          </ac:spMkLst>
        </pc:spChg>
        <pc:spChg chg="mod">
          <ac:chgData name="Zena Rittenhouse" userId="d301305e-8f66-4004-9328-c4bd7d48d721" providerId="ADAL" clId="{19B3FA40-579F-4EC5-8DA5-1F63740862CB}" dt="2024-06-13T12:32:04.177" v="107" actId="164"/>
          <ac:spMkLst>
            <pc:docMk/>
            <pc:sldMk cId="2008513923" sldId="4126"/>
            <ac:spMk id="4" creationId="{06C22030-1214-B627-792F-612366BAA9BA}"/>
          </ac:spMkLst>
        </pc:spChg>
        <pc:spChg chg="mod">
          <ac:chgData name="Zena Rittenhouse" userId="d301305e-8f66-4004-9328-c4bd7d48d721" providerId="ADAL" clId="{19B3FA40-579F-4EC5-8DA5-1F63740862CB}" dt="2024-06-18T09:12:07.807" v="1682" actId="20577"/>
          <ac:spMkLst>
            <pc:docMk/>
            <pc:sldMk cId="2008513923" sldId="4126"/>
            <ac:spMk id="6" creationId="{5C2B26AB-A609-E3CE-DD84-694BE2BE4321}"/>
          </ac:spMkLst>
        </pc:spChg>
        <pc:spChg chg="mod">
          <ac:chgData name="Zena Rittenhouse" userId="d301305e-8f66-4004-9328-c4bd7d48d721" providerId="ADAL" clId="{19B3FA40-579F-4EC5-8DA5-1F63740862CB}" dt="2024-06-13T12:32:04.177" v="107" actId="164"/>
          <ac:spMkLst>
            <pc:docMk/>
            <pc:sldMk cId="2008513923" sldId="4126"/>
            <ac:spMk id="7" creationId="{7CF99D47-4AF3-C1E9-7E14-F99690577CA3}"/>
          </ac:spMkLst>
        </pc:spChg>
        <pc:spChg chg="mod">
          <ac:chgData name="Zena Rittenhouse" userId="d301305e-8f66-4004-9328-c4bd7d48d721" providerId="ADAL" clId="{19B3FA40-579F-4EC5-8DA5-1F63740862CB}" dt="2024-06-13T12:32:04.177" v="107" actId="164"/>
          <ac:spMkLst>
            <pc:docMk/>
            <pc:sldMk cId="2008513923" sldId="4126"/>
            <ac:spMk id="8" creationId="{9E58DDFE-ED62-AF80-8190-3275497554CA}"/>
          </ac:spMkLst>
        </pc:spChg>
        <pc:spChg chg="mod">
          <ac:chgData name="Zena Rittenhouse" userId="d301305e-8f66-4004-9328-c4bd7d48d721" providerId="ADAL" clId="{19B3FA40-579F-4EC5-8DA5-1F63740862CB}" dt="2024-06-18T10:52:50.833" v="1833" actId="1076"/>
          <ac:spMkLst>
            <pc:docMk/>
            <pc:sldMk cId="2008513923" sldId="4126"/>
            <ac:spMk id="9" creationId="{B4AA1945-9B3E-CB55-6861-6282F9592346}"/>
          </ac:spMkLst>
        </pc:spChg>
        <pc:spChg chg="mod">
          <ac:chgData name="Zena Rittenhouse" userId="d301305e-8f66-4004-9328-c4bd7d48d721" providerId="ADAL" clId="{19B3FA40-579F-4EC5-8DA5-1F63740862CB}" dt="2024-06-18T10:52:47.683" v="1832" actId="1076"/>
          <ac:spMkLst>
            <pc:docMk/>
            <pc:sldMk cId="2008513923" sldId="4126"/>
            <ac:spMk id="10" creationId="{A3D741D6-5B8A-69C6-127D-65AFF1A61EFE}"/>
          </ac:spMkLst>
        </pc:spChg>
        <pc:spChg chg="mod">
          <ac:chgData name="Zena Rittenhouse" userId="d301305e-8f66-4004-9328-c4bd7d48d721" providerId="ADAL" clId="{19B3FA40-579F-4EC5-8DA5-1F63740862CB}" dt="2024-06-18T10:52:26.767" v="1828" actId="1076"/>
          <ac:spMkLst>
            <pc:docMk/>
            <pc:sldMk cId="2008513923" sldId="4126"/>
            <ac:spMk id="26" creationId="{E0D70855-004B-3A98-4191-296302CA3BF4}"/>
          </ac:spMkLst>
        </pc:spChg>
        <pc:grpChg chg="add mod">
          <ac:chgData name="Zena Rittenhouse" userId="d301305e-8f66-4004-9328-c4bd7d48d721" providerId="ADAL" clId="{19B3FA40-579F-4EC5-8DA5-1F63740862CB}" dt="2024-06-18T10:52:39.984" v="1831" actId="1076"/>
          <ac:grpSpMkLst>
            <pc:docMk/>
            <pc:sldMk cId="2008513923" sldId="4126"/>
            <ac:grpSpMk id="2" creationId="{F92060B6-88B6-8750-27A6-FE24F9649A20}"/>
          </ac:grpSpMkLst>
        </pc:grpChg>
        <pc:graphicFrameChg chg="mod">
          <ac:chgData name="Zena Rittenhouse" userId="d301305e-8f66-4004-9328-c4bd7d48d721" providerId="ADAL" clId="{19B3FA40-579F-4EC5-8DA5-1F63740862CB}" dt="2024-06-18T10:52:36.995" v="1830" actId="1076"/>
          <ac:graphicFrameMkLst>
            <pc:docMk/>
            <pc:sldMk cId="2008513923" sldId="4126"/>
            <ac:graphicFrameMk id="25" creationId="{065B94F5-C6EC-12D1-D7F2-F7F1204E0DB9}"/>
          </ac:graphicFrameMkLst>
        </pc:graphicFrameChg>
        <pc:picChg chg="add mod">
          <ac:chgData name="Zena Rittenhouse" userId="d301305e-8f66-4004-9328-c4bd7d48d721" providerId="ADAL" clId="{19B3FA40-579F-4EC5-8DA5-1F63740862CB}" dt="2024-06-18T10:52:19.442" v="1827"/>
          <ac:picMkLst>
            <pc:docMk/>
            <pc:sldMk cId="2008513923" sldId="4126"/>
            <ac:picMk id="5" creationId="{8A3A0638-17A7-D919-337D-0A9DA432DAEA}"/>
          </ac:picMkLst>
        </pc:picChg>
      </pc:sldChg>
      <pc:sldChg chg="del">
        <pc:chgData name="Zena Rittenhouse" userId="d301305e-8f66-4004-9328-c4bd7d48d721" providerId="ADAL" clId="{19B3FA40-579F-4EC5-8DA5-1F63740862CB}" dt="2024-06-13T12:38:05.886" v="292" actId="47"/>
        <pc:sldMkLst>
          <pc:docMk/>
          <pc:sldMk cId="2503135944" sldId="4127"/>
        </pc:sldMkLst>
      </pc:sldChg>
      <pc:sldChg chg="addSp delSp modSp mod">
        <pc:chgData name="Zena Rittenhouse" userId="d301305e-8f66-4004-9328-c4bd7d48d721" providerId="ADAL" clId="{19B3FA40-579F-4EC5-8DA5-1F63740862CB}" dt="2024-06-18T10:53:01.907" v="1835"/>
        <pc:sldMkLst>
          <pc:docMk/>
          <pc:sldMk cId="208615345" sldId="4128"/>
        </pc:sldMkLst>
        <pc:spChg chg="del">
          <ac:chgData name="Zena Rittenhouse" userId="d301305e-8f66-4004-9328-c4bd7d48d721" providerId="ADAL" clId="{19B3FA40-579F-4EC5-8DA5-1F63740862CB}" dt="2024-06-13T12:31:46.929" v="106" actId="478"/>
          <ac:spMkLst>
            <pc:docMk/>
            <pc:sldMk cId="208615345" sldId="4128"/>
            <ac:spMk id="4" creationId="{06C22030-1214-B627-792F-612366BAA9BA}"/>
          </ac:spMkLst>
        </pc:spChg>
        <pc:spChg chg="mod topLvl">
          <ac:chgData name="Zena Rittenhouse" userId="d301305e-8f66-4004-9328-c4bd7d48d721" providerId="ADAL" clId="{19B3FA40-579F-4EC5-8DA5-1F63740862CB}" dt="2024-06-13T12:36:21.495" v="277" actId="1076"/>
          <ac:spMkLst>
            <pc:docMk/>
            <pc:sldMk cId="208615345" sldId="4128"/>
            <ac:spMk id="5" creationId="{3041D82F-1425-1DAF-E93F-F8E570400DAA}"/>
          </ac:spMkLst>
        </pc:spChg>
        <pc:spChg chg="del">
          <ac:chgData name="Zena Rittenhouse" userId="d301305e-8f66-4004-9328-c4bd7d48d721" providerId="ADAL" clId="{19B3FA40-579F-4EC5-8DA5-1F63740862CB}" dt="2024-06-13T12:31:45.207" v="105" actId="478"/>
          <ac:spMkLst>
            <pc:docMk/>
            <pc:sldMk cId="208615345" sldId="4128"/>
            <ac:spMk id="6" creationId="{5C2B26AB-A609-E3CE-DD84-694BE2BE4321}"/>
          </ac:spMkLst>
        </pc:spChg>
        <pc:spChg chg="del">
          <ac:chgData name="Zena Rittenhouse" userId="d301305e-8f66-4004-9328-c4bd7d48d721" providerId="ADAL" clId="{19B3FA40-579F-4EC5-8DA5-1F63740862CB}" dt="2024-06-13T12:31:43.110" v="104" actId="478"/>
          <ac:spMkLst>
            <pc:docMk/>
            <pc:sldMk cId="208615345" sldId="4128"/>
            <ac:spMk id="7" creationId="{7CF99D47-4AF3-C1E9-7E14-F99690577CA3}"/>
          </ac:spMkLst>
        </pc:spChg>
        <pc:spChg chg="mod topLvl">
          <ac:chgData name="Zena Rittenhouse" userId="d301305e-8f66-4004-9328-c4bd7d48d721" providerId="ADAL" clId="{19B3FA40-579F-4EC5-8DA5-1F63740862CB}" dt="2024-06-13T12:36:54.709" v="279" actId="1076"/>
          <ac:spMkLst>
            <pc:docMk/>
            <pc:sldMk cId="208615345" sldId="4128"/>
            <ac:spMk id="8" creationId="{DBD6FF08-6A69-8D28-C133-D19FA86E8859}"/>
          </ac:spMkLst>
        </pc:spChg>
        <pc:spChg chg="mod topLvl">
          <ac:chgData name="Zena Rittenhouse" userId="d301305e-8f66-4004-9328-c4bd7d48d721" providerId="ADAL" clId="{19B3FA40-579F-4EC5-8DA5-1F63740862CB}" dt="2024-06-13T12:37:00.151" v="280" actId="1076"/>
          <ac:spMkLst>
            <pc:docMk/>
            <pc:sldMk cId="208615345" sldId="4128"/>
            <ac:spMk id="9" creationId="{DA4982E8-9BA7-D920-41BA-25D3A02481EC}"/>
          </ac:spMkLst>
        </pc:spChg>
        <pc:spChg chg="mod topLvl">
          <ac:chgData name="Zena Rittenhouse" userId="d301305e-8f66-4004-9328-c4bd7d48d721" providerId="ADAL" clId="{19B3FA40-579F-4EC5-8DA5-1F63740862CB}" dt="2024-06-13T12:37:14.860" v="281" actId="1076"/>
          <ac:spMkLst>
            <pc:docMk/>
            <pc:sldMk cId="208615345" sldId="4128"/>
            <ac:spMk id="10" creationId="{9334E33A-97FF-D2F6-642C-487B789327F3}"/>
          </ac:spMkLst>
        </pc:spChg>
        <pc:spChg chg="mod topLvl">
          <ac:chgData name="Zena Rittenhouse" userId="d301305e-8f66-4004-9328-c4bd7d48d721" providerId="ADAL" clId="{19B3FA40-579F-4EC5-8DA5-1F63740862CB}" dt="2024-06-13T12:37:18.605" v="282" actId="1076"/>
          <ac:spMkLst>
            <pc:docMk/>
            <pc:sldMk cId="208615345" sldId="4128"/>
            <ac:spMk id="11" creationId="{3D75B697-6E45-4B17-C10B-92072D1F4484}"/>
          </ac:spMkLst>
        </pc:spChg>
        <pc:spChg chg="mod topLvl">
          <ac:chgData name="Zena Rittenhouse" userId="d301305e-8f66-4004-9328-c4bd7d48d721" providerId="ADAL" clId="{19B3FA40-579F-4EC5-8DA5-1F63740862CB}" dt="2024-06-13T12:37:21.658" v="283" actId="1076"/>
          <ac:spMkLst>
            <pc:docMk/>
            <pc:sldMk cId="208615345" sldId="4128"/>
            <ac:spMk id="12" creationId="{0F6AC7BD-910A-574A-0923-952F3FE15178}"/>
          </ac:spMkLst>
        </pc:spChg>
        <pc:spChg chg="mod">
          <ac:chgData name="Zena Rittenhouse" userId="d301305e-8f66-4004-9328-c4bd7d48d721" providerId="ADAL" clId="{19B3FA40-579F-4EC5-8DA5-1F63740862CB}" dt="2024-06-18T10:53:00.997" v="1834" actId="1076"/>
          <ac:spMkLst>
            <pc:docMk/>
            <pc:sldMk cId="208615345" sldId="4128"/>
            <ac:spMk id="26" creationId="{E0D70855-004B-3A98-4191-296302CA3BF4}"/>
          </ac:spMkLst>
        </pc:spChg>
        <pc:grpChg chg="add del mod">
          <ac:chgData name="Zena Rittenhouse" userId="d301305e-8f66-4004-9328-c4bd7d48d721" providerId="ADAL" clId="{19B3FA40-579F-4EC5-8DA5-1F63740862CB}" dt="2024-06-13T12:33:07.841" v="113" actId="165"/>
          <ac:grpSpMkLst>
            <pc:docMk/>
            <pc:sldMk cId="208615345" sldId="4128"/>
            <ac:grpSpMk id="2" creationId="{BDF2BD8D-2669-F7B7-C664-49196BF7B310}"/>
          </ac:grpSpMkLst>
        </pc:grpChg>
        <pc:graphicFrameChg chg="mod">
          <ac:chgData name="Zena Rittenhouse" userId="d301305e-8f66-4004-9328-c4bd7d48d721" providerId="ADAL" clId="{19B3FA40-579F-4EC5-8DA5-1F63740862CB}" dt="2024-06-13T12:37:59.228" v="291" actId="20577"/>
          <ac:graphicFrameMkLst>
            <pc:docMk/>
            <pc:sldMk cId="208615345" sldId="4128"/>
            <ac:graphicFrameMk id="25" creationId="{065B94F5-C6EC-12D1-D7F2-F7F1204E0DB9}"/>
          </ac:graphicFrameMkLst>
        </pc:graphicFrameChg>
        <pc:picChg chg="add mod">
          <ac:chgData name="Zena Rittenhouse" userId="d301305e-8f66-4004-9328-c4bd7d48d721" providerId="ADAL" clId="{19B3FA40-579F-4EC5-8DA5-1F63740862CB}" dt="2024-06-18T10:53:01.907" v="1835"/>
          <ac:picMkLst>
            <pc:docMk/>
            <pc:sldMk cId="208615345" sldId="4128"/>
            <ac:picMk id="4" creationId="{183DDB56-F19F-BF96-3790-0C37DF2C172F}"/>
          </ac:picMkLst>
        </pc:picChg>
      </pc:sldChg>
      <pc:sldChg chg="addSp delSp modSp add mod ord modAnim">
        <pc:chgData name="Zena Rittenhouse" userId="d301305e-8f66-4004-9328-c4bd7d48d721" providerId="ADAL" clId="{19B3FA40-579F-4EC5-8DA5-1F63740862CB}" dt="2024-06-13T13:42:17.107" v="1524"/>
        <pc:sldMkLst>
          <pc:docMk/>
          <pc:sldMk cId="1224393586" sldId="4129"/>
        </pc:sldMkLst>
        <pc:spChg chg="add del mod">
          <ac:chgData name="Zena Rittenhouse" userId="d301305e-8f66-4004-9328-c4bd7d48d721" providerId="ADAL" clId="{19B3FA40-579F-4EC5-8DA5-1F63740862CB}" dt="2024-06-13T13:29:05.411" v="1412" actId="478"/>
          <ac:spMkLst>
            <pc:docMk/>
            <pc:sldMk cId="1224393586" sldId="4129"/>
            <ac:spMk id="2" creationId="{B484F185-1A57-28B0-7062-0DF3CAD44797}"/>
          </ac:spMkLst>
        </pc:spChg>
        <pc:spChg chg="add mod">
          <ac:chgData name="Zena Rittenhouse" userId="d301305e-8f66-4004-9328-c4bd7d48d721" providerId="ADAL" clId="{19B3FA40-579F-4EC5-8DA5-1F63740862CB}" dt="2024-06-13T13:30:02.455" v="1424" actId="14100"/>
          <ac:spMkLst>
            <pc:docMk/>
            <pc:sldMk cId="1224393586" sldId="4129"/>
            <ac:spMk id="3" creationId="{6D587A46-2E67-A308-475F-B2E8460AB6F6}"/>
          </ac:spMkLst>
        </pc:spChg>
        <pc:spChg chg="add mod">
          <ac:chgData name="Zena Rittenhouse" userId="d301305e-8f66-4004-9328-c4bd7d48d721" providerId="ADAL" clId="{19B3FA40-579F-4EC5-8DA5-1F63740862CB}" dt="2024-06-13T13:30:15.907" v="1431" actId="20577"/>
          <ac:spMkLst>
            <pc:docMk/>
            <pc:sldMk cId="1224393586" sldId="4129"/>
            <ac:spMk id="4" creationId="{8DAD1888-7C62-4F81-21A1-D81EAE01B5A6}"/>
          </ac:spMkLst>
        </pc:spChg>
        <pc:spChg chg="add mod">
          <ac:chgData name="Zena Rittenhouse" userId="d301305e-8f66-4004-9328-c4bd7d48d721" providerId="ADAL" clId="{19B3FA40-579F-4EC5-8DA5-1F63740862CB}" dt="2024-06-13T13:29:55.268" v="1422" actId="1076"/>
          <ac:spMkLst>
            <pc:docMk/>
            <pc:sldMk cId="1224393586" sldId="4129"/>
            <ac:spMk id="8" creationId="{3B7F1F5D-AE41-9D3C-D7EC-4044E0B9031B}"/>
          </ac:spMkLst>
        </pc:spChg>
        <pc:spChg chg="del">
          <ac:chgData name="Zena Rittenhouse" userId="d301305e-8f66-4004-9328-c4bd7d48d721" providerId="ADAL" clId="{19B3FA40-579F-4EC5-8DA5-1F63740862CB}" dt="2024-06-13T13:27:26.140" v="1365" actId="478"/>
          <ac:spMkLst>
            <pc:docMk/>
            <pc:sldMk cId="1224393586" sldId="4129"/>
            <ac:spMk id="26" creationId="{79C5989D-5946-BBFD-30ED-718C8D246AC5}"/>
          </ac:spMkLst>
        </pc:spChg>
        <pc:spChg chg="mod">
          <ac:chgData name="Zena Rittenhouse" userId="d301305e-8f66-4004-9328-c4bd7d48d721" providerId="ADAL" clId="{19B3FA40-579F-4EC5-8DA5-1F63740862CB}" dt="2024-06-13T13:29:07.566" v="1415"/>
          <ac:spMkLst>
            <pc:docMk/>
            <pc:sldMk cId="1224393586" sldId="4129"/>
            <ac:spMk id="28" creationId="{E7F3B3DD-DFA8-2F0A-44C1-0D5E29E136EF}"/>
          </ac:spMkLst>
        </pc:spChg>
        <pc:spChg chg="del">
          <ac:chgData name="Zena Rittenhouse" userId="d301305e-8f66-4004-9328-c4bd7d48d721" providerId="ADAL" clId="{19B3FA40-579F-4EC5-8DA5-1F63740862CB}" dt="2024-06-13T13:27:34.547" v="1367" actId="478"/>
          <ac:spMkLst>
            <pc:docMk/>
            <pc:sldMk cId="1224393586" sldId="4129"/>
            <ac:spMk id="30" creationId="{3CBB3EB4-2983-DCA9-FFED-64EC380B689B}"/>
          </ac:spMkLst>
        </pc:spChg>
        <pc:spChg chg="del">
          <ac:chgData name="Zena Rittenhouse" userId="d301305e-8f66-4004-9328-c4bd7d48d721" providerId="ADAL" clId="{19B3FA40-579F-4EC5-8DA5-1F63740862CB}" dt="2024-06-13T13:27:24.575" v="1364" actId="478"/>
          <ac:spMkLst>
            <pc:docMk/>
            <pc:sldMk cId="1224393586" sldId="4129"/>
            <ac:spMk id="31" creationId="{8BD1C142-EAFA-9D73-6FC1-BBCE84357A3A}"/>
          </ac:spMkLst>
        </pc:spChg>
        <pc:spChg chg="mod">
          <ac:chgData name="Zena Rittenhouse" userId="d301305e-8f66-4004-9328-c4bd7d48d721" providerId="ADAL" clId="{19B3FA40-579F-4EC5-8DA5-1F63740862CB}" dt="2024-06-13T13:27:39.995" v="1368" actId="1076"/>
          <ac:spMkLst>
            <pc:docMk/>
            <pc:sldMk cId="1224393586" sldId="4129"/>
            <ac:spMk id="32" creationId="{D016DBCA-749E-BEB9-107E-D5979DA1F57D}"/>
          </ac:spMkLst>
        </pc:spChg>
        <pc:spChg chg="del">
          <ac:chgData name="Zena Rittenhouse" userId="d301305e-8f66-4004-9328-c4bd7d48d721" providerId="ADAL" clId="{19B3FA40-579F-4EC5-8DA5-1F63740862CB}" dt="2024-06-13T13:27:34.547" v="1367" actId="478"/>
          <ac:spMkLst>
            <pc:docMk/>
            <pc:sldMk cId="1224393586" sldId="4129"/>
            <ac:spMk id="33" creationId="{DB542AC8-8DA6-A60F-9A3F-079E3F98C454}"/>
          </ac:spMkLst>
        </pc:spChg>
        <pc:spChg chg="del">
          <ac:chgData name="Zena Rittenhouse" userId="d301305e-8f66-4004-9328-c4bd7d48d721" providerId="ADAL" clId="{19B3FA40-579F-4EC5-8DA5-1F63740862CB}" dt="2024-06-13T13:27:24.575" v="1364" actId="478"/>
          <ac:spMkLst>
            <pc:docMk/>
            <pc:sldMk cId="1224393586" sldId="4129"/>
            <ac:spMk id="146" creationId="{733EB65C-25E2-9E12-E840-FA741FCCBA8E}"/>
          </ac:spMkLst>
        </pc:spChg>
        <pc:spChg chg="del">
          <ac:chgData name="Zena Rittenhouse" userId="d301305e-8f66-4004-9328-c4bd7d48d721" providerId="ADAL" clId="{19B3FA40-579F-4EC5-8DA5-1F63740862CB}" dt="2024-06-13T13:27:24.575" v="1364" actId="478"/>
          <ac:spMkLst>
            <pc:docMk/>
            <pc:sldMk cId="1224393586" sldId="4129"/>
            <ac:spMk id="147" creationId="{FC50D71F-8D35-FD70-5B72-11129855B267}"/>
          </ac:spMkLst>
        </pc:spChg>
        <pc:spChg chg="del">
          <ac:chgData name="Zena Rittenhouse" userId="d301305e-8f66-4004-9328-c4bd7d48d721" providerId="ADAL" clId="{19B3FA40-579F-4EC5-8DA5-1F63740862CB}" dt="2024-06-13T13:27:24.575" v="1364" actId="478"/>
          <ac:spMkLst>
            <pc:docMk/>
            <pc:sldMk cId="1224393586" sldId="4129"/>
            <ac:spMk id="148" creationId="{6281A6E5-C35C-2F75-713D-5263140A6D2D}"/>
          </ac:spMkLst>
        </pc:spChg>
        <pc:spChg chg="mod">
          <ac:chgData name="Zena Rittenhouse" userId="d301305e-8f66-4004-9328-c4bd7d48d721" providerId="ADAL" clId="{19B3FA40-579F-4EC5-8DA5-1F63740862CB}" dt="2024-06-13T13:29:08.252" v="1416" actId="1076"/>
          <ac:spMkLst>
            <pc:docMk/>
            <pc:sldMk cId="1224393586" sldId="4129"/>
            <ac:spMk id="226" creationId="{5DB85F45-735B-17ED-6C72-CBE0FC43970E}"/>
          </ac:spMkLst>
        </pc:spChg>
        <pc:spChg chg="mod">
          <ac:chgData name="Zena Rittenhouse" userId="d301305e-8f66-4004-9328-c4bd7d48d721" providerId="ADAL" clId="{19B3FA40-579F-4EC5-8DA5-1F63740862CB}" dt="2024-06-13T13:27:39.995" v="1368" actId="1076"/>
          <ac:spMkLst>
            <pc:docMk/>
            <pc:sldMk cId="1224393586" sldId="4129"/>
            <ac:spMk id="227" creationId="{8CB54422-C92D-522D-D288-E99131C79075}"/>
          </ac:spMkLst>
        </pc:spChg>
        <pc:spChg chg="mod">
          <ac:chgData name="Zena Rittenhouse" userId="d301305e-8f66-4004-9328-c4bd7d48d721" providerId="ADAL" clId="{19B3FA40-579F-4EC5-8DA5-1F63740862CB}" dt="2024-06-13T13:27:39.995" v="1368" actId="1076"/>
          <ac:spMkLst>
            <pc:docMk/>
            <pc:sldMk cId="1224393586" sldId="4129"/>
            <ac:spMk id="228" creationId="{980BBC82-C2F1-DDD5-0326-8A3C609DCFB0}"/>
          </ac:spMkLst>
        </pc:spChg>
        <pc:spChg chg="del">
          <ac:chgData name="Zena Rittenhouse" userId="d301305e-8f66-4004-9328-c4bd7d48d721" providerId="ADAL" clId="{19B3FA40-579F-4EC5-8DA5-1F63740862CB}" dt="2024-06-13T13:27:34.547" v="1367" actId="478"/>
          <ac:spMkLst>
            <pc:docMk/>
            <pc:sldMk cId="1224393586" sldId="4129"/>
            <ac:spMk id="309" creationId="{A9AD56FE-E8D1-A930-EE4F-F5A3EE3BE5C0}"/>
          </ac:spMkLst>
        </pc:spChg>
        <pc:spChg chg="del">
          <ac:chgData name="Zena Rittenhouse" userId="d301305e-8f66-4004-9328-c4bd7d48d721" providerId="ADAL" clId="{19B3FA40-579F-4EC5-8DA5-1F63740862CB}" dt="2024-06-13T13:27:34.547" v="1367" actId="478"/>
          <ac:spMkLst>
            <pc:docMk/>
            <pc:sldMk cId="1224393586" sldId="4129"/>
            <ac:spMk id="310" creationId="{3178846D-64EB-3BD3-1EE1-EACAC80F5331}"/>
          </ac:spMkLst>
        </pc:spChg>
        <pc:spChg chg="del">
          <ac:chgData name="Zena Rittenhouse" userId="d301305e-8f66-4004-9328-c4bd7d48d721" providerId="ADAL" clId="{19B3FA40-579F-4EC5-8DA5-1F63740862CB}" dt="2024-06-13T13:27:34.547" v="1367" actId="478"/>
          <ac:spMkLst>
            <pc:docMk/>
            <pc:sldMk cId="1224393586" sldId="4129"/>
            <ac:spMk id="311" creationId="{92B24DFE-BD7F-D7AB-DD36-51257D24C2EA}"/>
          </ac:spMkLst>
        </pc:spChg>
        <pc:grpChg chg="del">
          <ac:chgData name="Zena Rittenhouse" userId="d301305e-8f66-4004-9328-c4bd7d48d721" providerId="ADAL" clId="{19B3FA40-579F-4EC5-8DA5-1F63740862CB}" dt="2024-06-13T13:27:34.547" v="1367" actId="478"/>
          <ac:grpSpMkLst>
            <pc:docMk/>
            <pc:sldMk cId="1224393586" sldId="4129"/>
            <ac:grpSpMk id="5" creationId="{D512E525-9833-D342-E885-5A7F65BCB10A}"/>
          </ac:grpSpMkLst>
        </pc:grpChg>
        <pc:grpChg chg="mod">
          <ac:chgData name="Zena Rittenhouse" userId="d301305e-8f66-4004-9328-c4bd7d48d721" providerId="ADAL" clId="{19B3FA40-579F-4EC5-8DA5-1F63740862CB}" dt="2024-06-13T13:27:39.995" v="1368" actId="1076"/>
          <ac:grpSpMkLst>
            <pc:docMk/>
            <pc:sldMk cId="1224393586" sldId="4129"/>
            <ac:grpSpMk id="6" creationId="{2F4C449A-B8F3-C041-7570-6278C36A79E2}"/>
          </ac:grpSpMkLst>
        </pc:grpChg>
        <pc:grpChg chg="del">
          <ac:chgData name="Zena Rittenhouse" userId="d301305e-8f66-4004-9328-c4bd7d48d721" providerId="ADAL" clId="{19B3FA40-579F-4EC5-8DA5-1F63740862CB}" dt="2024-06-13T13:27:24.575" v="1364" actId="478"/>
          <ac:grpSpMkLst>
            <pc:docMk/>
            <pc:sldMk cId="1224393586" sldId="4129"/>
            <ac:grpSpMk id="7" creationId="{6D49EC3C-A802-8744-023D-7ACEA8D5CA8F}"/>
          </ac:grpSpMkLst>
        </pc:grpChg>
      </pc:sldChg>
      <pc:sldChg chg="addSp delSp modSp add mod ord modAnim">
        <pc:chgData name="Zena Rittenhouse" userId="d301305e-8f66-4004-9328-c4bd7d48d721" providerId="ADAL" clId="{19B3FA40-579F-4EC5-8DA5-1F63740862CB}" dt="2024-06-13T13:45:45.413" v="1555" actId="1035"/>
        <pc:sldMkLst>
          <pc:docMk/>
          <pc:sldMk cId="86801522" sldId="4130"/>
        </pc:sldMkLst>
        <pc:spChg chg="add mod">
          <ac:chgData name="Zena Rittenhouse" userId="d301305e-8f66-4004-9328-c4bd7d48d721" providerId="ADAL" clId="{19B3FA40-579F-4EC5-8DA5-1F63740862CB}" dt="2024-06-13T13:45:45.413" v="1555" actId="1035"/>
          <ac:spMkLst>
            <pc:docMk/>
            <pc:sldMk cId="86801522" sldId="4130"/>
            <ac:spMk id="2" creationId="{1C9D1EE9-05C4-E88B-CC28-8A2136C71924}"/>
          </ac:spMkLst>
        </pc:spChg>
        <pc:spChg chg="add mod">
          <ac:chgData name="Zena Rittenhouse" userId="d301305e-8f66-4004-9328-c4bd7d48d721" providerId="ADAL" clId="{19B3FA40-579F-4EC5-8DA5-1F63740862CB}" dt="2024-06-13T13:45:45.413" v="1555" actId="1035"/>
          <ac:spMkLst>
            <pc:docMk/>
            <pc:sldMk cId="86801522" sldId="4130"/>
            <ac:spMk id="3" creationId="{2590020D-B580-F25A-408C-3C04544BD102}"/>
          </ac:spMkLst>
        </pc:spChg>
        <pc:spChg chg="add mod">
          <ac:chgData name="Zena Rittenhouse" userId="d301305e-8f66-4004-9328-c4bd7d48d721" providerId="ADAL" clId="{19B3FA40-579F-4EC5-8DA5-1F63740862CB}" dt="2024-06-13T13:45:45.413" v="1555" actId="1035"/>
          <ac:spMkLst>
            <pc:docMk/>
            <pc:sldMk cId="86801522" sldId="4130"/>
            <ac:spMk id="4" creationId="{BE22BFE5-EADC-C5C0-5E8F-D55986E2C28E}"/>
          </ac:spMkLst>
        </pc:spChg>
        <pc:spChg chg="del">
          <ac:chgData name="Zena Rittenhouse" userId="d301305e-8f66-4004-9328-c4bd7d48d721" providerId="ADAL" clId="{19B3FA40-579F-4EC5-8DA5-1F63740862CB}" dt="2024-06-13T13:30:41.395" v="1433" actId="478"/>
          <ac:spMkLst>
            <pc:docMk/>
            <pc:sldMk cId="86801522" sldId="4130"/>
            <ac:spMk id="28" creationId="{E7F3B3DD-DFA8-2F0A-44C1-0D5E29E136EF}"/>
          </ac:spMkLst>
        </pc:spChg>
        <pc:spChg chg="mod">
          <ac:chgData name="Zena Rittenhouse" userId="d301305e-8f66-4004-9328-c4bd7d48d721" providerId="ADAL" clId="{19B3FA40-579F-4EC5-8DA5-1F63740862CB}" dt="2024-06-13T13:45:45.413" v="1555" actId="1035"/>
          <ac:spMkLst>
            <pc:docMk/>
            <pc:sldMk cId="86801522" sldId="4130"/>
            <ac:spMk id="30" creationId="{3CBB3EB4-2983-DCA9-FFED-64EC380B689B}"/>
          </ac:spMkLst>
        </pc:spChg>
        <pc:spChg chg="del">
          <ac:chgData name="Zena Rittenhouse" userId="d301305e-8f66-4004-9328-c4bd7d48d721" providerId="ADAL" clId="{19B3FA40-579F-4EC5-8DA5-1F63740862CB}" dt="2024-06-13T13:30:39.969" v="1432" actId="478"/>
          <ac:spMkLst>
            <pc:docMk/>
            <pc:sldMk cId="86801522" sldId="4130"/>
            <ac:spMk id="32" creationId="{D016DBCA-749E-BEB9-107E-D5979DA1F57D}"/>
          </ac:spMkLst>
        </pc:spChg>
        <pc:spChg chg="mod">
          <ac:chgData name="Zena Rittenhouse" userId="d301305e-8f66-4004-9328-c4bd7d48d721" providerId="ADAL" clId="{19B3FA40-579F-4EC5-8DA5-1F63740862CB}" dt="2024-06-13T13:45:45.413" v="1555" actId="1035"/>
          <ac:spMkLst>
            <pc:docMk/>
            <pc:sldMk cId="86801522" sldId="4130"/>
            <ac:spMk id="33" creationId="{DB542AC8-8DA6-A60F-9A3F-079E3F98C454}"/>
          </ac:spMkLst>
        </pc:spChg>
        <pc:spChg chg="del">
          <ac:chgData name="Zena Rittenhouse" userId="d301305e-8f66-4004-9328-c4bd7d48d721" providerId="ADAL" clId="{19B3FA40-579F-4EC5-8DA5-1F63740862CB}" dt="2024-06-13T13:30:39.969" v="1432" actId="478"/>
          <ac:spMkLst>
            <pc:docMk/>
            <pc:sldMk cId="86801522" sldId="4130"/>
            <ac:spMk id="226" creationId="{5DB85F45-735B-17ED-6C72-CBE0FC43970E}"/>
          </ac:spMkLst>
        </pc:spChg>
        <pc:spChg chg="del">
          <ac:chgData name="Zena Rittenhouse" userId="d301305e-8f66-4004-9328-c4bd7d48d721" providerId="ADAL" clId="{19B3FA40-579F-4EC5-8DA5-1F63740862CB}" dt="2024-06-13T13:30:39.969" v="1432" actId="478"/>
          <ac:spMkLst>
            <pc:docMk/>
            <pc:sldMk cId="86801522" sldId="4130"/>
            <ac:spMk id="227" creationId="{8CB54422-C92D-522D-D288-E99131C79075}"/>
          </ac:spMkLst>
        </pc:spChg>
        <pc:spChg chg="del">
          <ac:chgData name="Zena Rittenhouse" userId="d301305e-8f66-4004-9328-c4bd7d48d721" providerId="ADAL" clId="{19B3FA40-579F-4EC5-8DA5-1F63740862CB}" dt="2024-06-13T13:30:39.969" v="1432" actId="478"/>
          <ac:spMkLst>
            <pc:docMk/>
            <pc:sldMk cId="86801522" sldId="4130"/>
            <ac:spMk id="228" creationId="{980BBC82-C2F1-DDD5-0326-8A3C609DCFB0}"/>
          </ac:spMkLst>
        </pc:spChg>
        <pc:spChg chg="mod">
          <ac:chgData name="Zena Rittenhouse" userId="d301305e-8f66-4004-9328-c4bd7d48d721" providerId="ADAL" clId="{19B3FA40-579F-4EC5-8DA5-1F63740862CB}" dt="2024-06-13T13:45:45.413" v="1555" actId="1035"/>
          <ac:spMkLst>
            <pc:docMk/>
            <pc:sldMk cId="86801522" sldId="4130"/>
            <ac:spMk id="309" creationId="{A9AD56FE-E8D1-A930-EE4F-F5A3EE3BE5C0}"/>
          </ac:spMkLst>
        </pc:spChg>
        <pc:spChg chg="mod">
          <ac:chgData name="Zena Rittenhouse" userId="d301305e-8f66-4004-9328-c4bd7d48d721" providerId="ADAL" clId="{19B3FA40-579F-4EC5-8DA5-1F63740862CB}" dt="2024-06-13T13:45:45.413" v="1555" actId="1035"/>
          <ac:spMkLst>
            <pc:docMk/>
            <pc:sldMk cId="86801522" sldId="4130"/>
            <ac:spMk id="310" creationId="{3178846D-64EB-3BD3-1EE1-EACAC80F5331}"/>
          </ac:spMkLst>
        </pc:spChg>
        <pc:spChg chg="mod">
          <ac:chgData name="Zena Rittenhouse" userId="d301305e-8f66-4004-9328-c4bd7d48d721" providerId="ADAL" clId="{19B3FA40-579F-4EC5-8DA5-1F63740862CB}" dt="2024-06-13T13:45:45.413" v="1555" actId="1035"/>
          <ac:spMkLst>
            <pc:docMk/>
            <pc:sldMk cId="86801522" sldId="4130"/>
            <ac:spMk id="311" creationId="{92B24DFE-BD7F-D7AB-DD36-51257D24C2EA}"/>
          </ac:spMkLst>
        </pc:spChg>
        <pc:grpChg chg="mod">
          <ac:chgData name="Zena Rittenhouse" userId="d301305e-8f66-4004-9328-c4bd7d48d721" providerId="ADAL" clId="{19B3FA40-579F-4EC5-8DA5-1F63740862CB}" dt="2024-06-13T13:45:45.413" v="1555" actId="1035"/>
          <ac:grpSpMkLst>
            <pc:docMk/>
            <pc:sldMk cId="86801522" sldId="4130"/>
            <ac:grpSpMk id="5" creationId="{D512E525-9833-D342-E885-5A7F65BCB10A}"/>
          </ac:grpSpMkLst>
        </pc:grpChg>
        <pc:grpChg chg="del">
          <ac:chgData name="Zena Rittenhouse" userId="d301305e-8f66-4004-9328-c4bd7d48d721" providerId="ADAL" clId="{19B3FA40-579F-4EC5-8DA5-1F63740862CB}" dt="2024-06-13T13:30:39.969" v="1432" actId="478"/>
          <ac:grpSpMkLst>
            <pc:docMk/>
            <pc:sldMk cId="86801522" sldId="4130"/>
            <ac:grpSpMk id="6" creationId="{2F4C449A-B8F3-C041-7570-6278C36A79E2}"/>
          </ac:grpSpMkLst>
        </pc:grpChg>
      </pc:sldChg>
      <pc:sldChg chg="addSp delSp modSp new mod ord setBg">
        <pc:chgData name="Zena Rittenhouse" userId="d301305e-8f66-4004-9328-c4bd7d48d721" providerId="ADAL" clId="{19B3FA40-579F-4EC5-8DA5-1F63740862CB}" dt="2024-06-19T12:10:57.787" v="3145" actId="26606"/>
        <pc:sldMkLst>
          <pc:docMk/>
          <pc:sldMk cId="1061002485" sldId="4131"/>
        </pc:sldMkLst>
        <pc:spChg chg="add del mod">
          <ac:chgData name="Zena Rittenhouse" userId="d301305e-8f66-4004-9328-c4bd7d48d721" providerId="ADAL" clId="{19B3FA40-579F-4EC5-8DA5-1F63740862CB}" dt="2024-06-18T09:34:54.282" v="1763" actId="478"/>
          <ac:spMkLst>
            <pc:docMk/>
            <pc:sldMk cId="1061002485" sldId="4131"/>
            <ac:spMk id="4" creationId="{802644CF-1151-76A8-6991-1221CF6AB184}"/>
          </ac:spMkLst>
        </pc:spChg>
        <pc:spChg chg="add del">
          <ac:chgData name="Zena Rittenhouse" userId="d301305e-8f66-4004-9328-c4bd7d48d721" providerId="ADAL" clId="{19B3FA40-579F-4EC5-8DA5-1F63740862CB}" dt="2024-06-19T12:10:57.771" v="3144" actId="26606"/>
          <ac:spMkLst>
            <pc:docMk/>
            <pc:sldMk cId="1061002485" sldId="4131"/>
            <ac:spMk id="13" creationId="{4F7B9026-36AD-42E4-B172-8D68F3A339B4}"/>
          </ac:spMkLst>
        </pc:spChg>
        <pc:spChg chg="add">
          <ac:chgData name="Zena Rittenhouse" userId="d301305e-8f66-4004-9328-c4bd7d48d721" providerId="ADAL" clId="{19B3FA40-579F-4EC5-8DA5-1F63740862CB}" dt="2024-06-19T12:10:57.787" v="3145" actId="26606"/>
          <ac:spMkLst>
            <pc:docMk/>
            <pc:sldMk cId="1061002485" sldId="4131"/>
            <ac:spMk id="15" creationId="{BCB5D417-2A71-445D-B4C7-9E814D633D33}"/>
          </ac:spMkLst>
        </pc:spChg>
        <pc:spChg chg="add">
          <ac:chgData name="Zena Rittenhouse" userId="d301305e-8f66-4004-9328-c4bd7d48d721" providerId="ADAL" clId="{19B3FA40-579F-4EC5-8DA5-1F63740862CB}" dt="2024-06-19T12:10:57.787" v="3145" actId="26606"/>
          <ac:spMkLst>
            <pc:docMk/>
            <pc:sldMk cId="1061002485" sldId="4131"/>
            <ac:spMk id="16" creationId="{56827C3C-D52F-46CE-A441-3CD6A1A6A0A2}"/>
          </ac:spMkLst>
        </pc:spChg>
        <pc:spChg chg="add">
          <ac:chgData name="Zena Rittenhouse" userId="d301305e-8f66-4004-9328-c4bd7d48d721" providerId="ADAL" clId="{19B3FA40-579F-4EC5-8DA5-1F63740862CB}" dt="2024-06-19T12:10:57.787" v="3145" actId="26606"/>
          <ac:spMkLst>
            <pc:docMk/>
            <pc:sldMk cId="1061002485" sldId="4131"/>
            <ac:spMk id="17" creationId="{F52A8B51-0A89-497B-B882-6658E029A3F9}"/>
          </ac:spMkLst>
        </pc:spChg>
        <pc:spChg chg="add">
          <ac:chgData name="Zena Rittenhouse" userId="d301305e-8f66-4004-9328-c4bd7d48d721" providerId="ADAL" clId="{19B3FA40-579F-4EC5-8DA5-1F63740862CB}" dt="2024-06-19T12:10:57.787" v="3145" actId="26606"/>
          <ac:spMkLst>
            <pc:docMk/>
            <pc:sldMk cId="1061002485" sldId="4131"/>
            <ac:spMk id="18" creationId="{EB1CEFBF-6F09-4052-862B-E219DA15757E}"/>
          </ac:spMkLst>
        </pc:spChg>
        <pc:picChg chg="add mod ord">
          <ac:chgData name="Zena Rittenhouse" userId="d301305e-8f66-4004-9328-c4bd7d48d721" providerId="ADAL" clId="{19B3FA40-579F-4EC5-8DA5-1F63740862CB}" dt="2024-06-19T12:10:57.787" v="3145" actId="26606"/>
          <ac:picMkLst>
            <pc:docMk/>
            <pc:sldMk cId="1061002485" sldId="4131"/>
            <ac:picMk id="2" creationId="{C515283A-3E73-588F-01A1-80FDD2EC2091}"/>
          </ac:picMkLst>
        </pc:picChg>
        <pc:picChg chg="add mod ord">
          <ac:chgData name="Zena Rittenhouse" userId="d301305e-8f66-4004-9328-c4bd7d48d721" providerId="ADAL" clId="{19B3FA40-579F-4EC5-8DA5-1F63740862CB}" dt="2024-06-19T12:10:57.787" v="3145" actId="26606"/>
          <ac:picMkLst>
            <pc:docMk/>
            <pc:sldMk cId="1061002485" sldId="4131"/>
            <ac:picMk id="3" creationId="{8B417DFB-5AF5-C799-A554-E87D9C936711}"/>
          </ac:picMkLst>
        </pc:picChg>
        <pc:picChg chg="add mod ord">
          <ac:chgData name="Zena Rittenhouse" userId="d301305e-8f66-4004-9328-c4bd7d48d721" providerId="ADAL" clId="{19B3FA40-579F-4EC5-8DA5-1F63740862CB}" dt="2024-06-19T12:10:57.787" v="3145" actId="26606"/>
          <ac:picMkLst>
            <pc:docMk/>
            <pc:sldMk cId="1061002485" sldId="4131"/>
            <ac:picMk id="4" creationId="{B309DDC3-A1C3-EB7C-8071-DA075090743D}"/>
          </ac:picMkLst>
        </pc:picChg>
        <pc:picChg chg="add mod">
          <ac:chgData name="Zena Rittenhouse" userId="d301305e-8f66-4004-9328-c4bd7d48d721" providerId="ADAL" clId="{19B3FA40-579F-4EC5-8DA5-1F63740862CB}" dt="2024-06-18T10:47:54.499" v="1795"/>
          <ac:picMkLst>
            <pc:docMk/>
            <pc:sldMk cId="1061002485" sldId="4131"/>
            <ac:picMk id="5" creationId="{5D859C78-AAEC-D6A2-C929-44CB689B78E8}"/>
          </ac:picMkLst>
        </pc:picChg>
        <pc:cxnChg chg="add del">
          <ac:chgData name="Zena Rittenhouse" userId="d301305e-8f66-4004-9328-c4bd7d48d721" providerId="ADAL" clId="{19B3FA40-579F-4EC5-8DA5-1F63740862CB}" dt="2024-06-19T12:10:53.303" v="3142" actId="26606"/>
          <ac:cxnSpMkLst>
            <pc:docMk/>
            <pc:sldMk cId="1061002485" sldId="4131"/>
            <ac:cxnSpMk id="9" creationId="{DCD67800-37AC-4E14-89B0-F79DCB3FB86D}"/>
          </ac:cxnSpMkLst>
        </pc:cxnChg>
        <pc:cxnChg chg="add del">
          <ac:chgData name="Zena Rittenhouse" userId="d301305e-8f66-4004-9328-c4bd7d48d721" providerId="ADAL" clId="{19B3FA40-579F-4EC5-8DA5-1F63740862CB}" dt="2024-06-19T12:10:53.303" v="3142" actId="26606"/>
          <ac:cxnSpMkLst>
            <pc:docMk/>
            <pc:sldMk cId="1061002485" sldId="4131"/>
            <ac:cxnSpMk id="11" creationId="{20F1788F-A5AE-4188-8274-F7F2E3833ECD}"/>
          </ac:cxnSpMkLst>
        </pc:cxnChg>
      </pc:sldChg>
      <pc:sldChg chg="addSp modSp new mod ord setBg">
        <pc:chgData name="Zena Rittenhouse" userId="d301305e-8f66-4004-9328-c4bd7d48d721" providerId="ADAL" clId="{19B3FA40-579F-4EC5-8DA5-1F63740862CB}" dt="2024-07-09T12:07:12.460" v="3322" actId="1076"/>
        <pc:sldMkLst>
          <pc:docMk/>
          <pc:sldMk cId="3002404490" sldId="4132"/>
        </pc:sldMkLst>
        <pc:spChg chg="add">
          <ac:chgData name="Zena Rittenhouse" userId="d301305e-8f66-4004-9328-c4bd7d48d721" providerId="ADAL" clId="{19B3FA40-579F-4EC5-8DA5-1F63740862CB}" dt="2024-07-09T12:01:08.435" v="3301"/>
          <ac:spMkLst>
            <pc:docMk/>
            <pc:sldMk cId="3002404490" sldId="4132"/>
            <ac:spMk id="2" creationId="{B1DEA367-25B4-0DEA-3C85-7807BD3B18C3}"/>
          </ac:spMkLst>
        </pc:spChg>
        <pc:spChg chg="add mod">
          <ac:chgData name="Zena Rittenhouse" userId="d301305e-8f66-4004-9328-c4bd7d48d721" providerId="ADAL" clId="{19B3FA40-579F-4EC5-8DA5-1F63740862CB}" dt="2024-07-09T12:07:12.460" v="3322" actId="1076"/>
          <ac:spMkLst>
            <pc:docMk/>
            <pc:sldMk cId="3002404490" sldId="4132"/>
            <ac:spMk id="6" creationId="{9FDC1ECE-C37F-4647-BB7B-E9C837C92F3B}"/>
          </ac:spMkLst>
        </pc:spChg>
        <pc:picChg chg="add mod">
          <ac:chgData name="Zena Rittenhouse" userId="d301305e-8f66-4004-9328-c4bd7d48d721" providerId="ADAL" clId="{19B3FA40-579F-4EC5-8DA5-1F63740862CB}" dt="2024-07-09T12:07:06.010" v="3321" actId="1076"/>
          <ac:picMkLst>
            <pc:docMk/>
            <pc:sldMk cId="3002404490" sldId="4132"/>
            <ac:picMk id="3" creationId="{C2ED8407-E3DA-2E50-0A37-37A3ACA1AA09}"/>
          </ac:picMkLst>
        </pc:picChg>
        <pc:picChg chg="add mod modCrop">
          <ac:chgData name="Zena Rittenhouse" userId="d301305e-8f66-4004-9328-c4bd7d48d721" providerId="ADAL" clId="{19B3FA40-579F-4EC5-8DA5-1F63740862CB}" dt="2024-07-09T12:07:12.460" v="3322" actId="1076"/>
          <ac:picMkLst>
            <pc:docMk/>
            <pc:sldMk cId="3002404490" sldId="4132"/>
            <ac:picMk id="5" creationId="{72A9DBC3-FE37-9F35-861F-88C2E59FA77E}"/>
          </ac:picMkLst>
        </pc:picChg>
      </pc:sldChg>
      <pc:sldChg chg="addSp delSp modSp new mod ord setBg">
        <pc:chgData name="Zena Rittenhouse" userId="d301305e-8f66-4004-9328-c4bd7d48d721" providerId="ADAL" clId="{19B3FA40-579F-4EC5-8DA5-1F63740862CB}" dt="2024-06-19T12:15:04.376" v="3153" actId="26606"/>
        <pc:sldMkLst>
          <pc:docMk/>
          <pc:sldMk cId="109441295" sldId="4133"/>
        </pc:sldMkLst>
        <pc:spChg chg="add del">
          <ac:chgData name="Zena Rittenhouse" userId="d301305e-8f66-4004-9328-c4bd7d48d721" providerId="ADAL" clId="{19B3FA40-579F-4EC5-8DA5-1F63740862CB}" dt="2024-06-19T12:15:04.376" v="3152" actId="26606"/>
          <ac:spMkLst>
            <pc:docMk/>
            <pc:sldMk cId="109441295" sldId="4133"/>
            <ac:spMk id="8" creationId="{01D0AF59-99C3-4251-AB9A-C966C6AD4400}"/>
          </ac:spMkLst>
        </pc:spChg>
        <pc:spChg chg="add del">
          <ac:chgData name="Zena Rittenhouse" userId="d301305e-8f66-4004-9328-c4bd7d48d721" providerId="ADAL" clId="{19B3FA40-579F-4EC5-8DA5-1F63740862CB}" dt="2024-06-19T12:15:04.376" v="3152" actId="26606"/>
          <ac:spMkLst>
            <pc:docMk/>
            <pc:sldMk cId="109441295" sldId="4133"/>
            <ac:spMk id="10" creationId="{1855405F-37A2-4869-9154-F8BE3BECE6C3}"/>
          </ac:spMkLst>
        </pc:spChg>
        <pc:graphicFrameChg chg="add del mod modGraphic">
          <ac:chgData name="Zena Rittenhouse" userId="d301305e-8f66-4004-9328-c4bd7d48d721" providerId="ADAL" clId="{19B3FA40-579F-4EC5-8DA5-1F63740862CB}" dt="2024-06-19T12:14:28.567" v="3146" actId="478"/>
          <ac:graphicFrameMkLst>
            <pc:docMk/>
            <pc:sldMk cId="109441295" sldId="4133"/>
            <ac:graphicFrameMk id="4" creationId="{E08D808F-51DF-3F49-D7BC-17B60E3F01D6}"/>
          </ac:graphicFrameMkLst>
        </pc:graphicFrameChg>
        <pc:picChg chg="add del mod">
          <ac:chgData name="Zena Rittenhouse" userId="d301305e-8f66-4004-9328-c4bd7d48d721" providerId="ADAL" clId="{19B3FA40-579F-4EC5-8DA5-1F63740862CB}" dt="2024-06-19T12:14:50.502" v="3148" actId="478"/>
          <ac:picMkLst>
            <pc:docMk/>
            <pc:sldMk cId="109441295" sldId="4133"/>
            <ac:picMk id="2" creationId="{CCD4A4AC-6430-D1F6-082A-FD43F588D35D}"/>
          </ac:picMkLst>
        </pc:picChg>
        <pc:picChg chg="add mod">
          <ac:chgData name="Zena Rittenhouse" userId="d301305e-8f66-4004-9328-c4bd7d48d721" providerId="ADAL" clId="{19B3FA40-579F-4EC5-8DA5-1F63740862CB}" dt="2024-06-19T12:15:04.376" v="3153" actId="26606"/>
          <ac:picMkLst>
            <pc:docMk/>
            <pc:sldMk cId="109441295" sldId="4133"/>
            <ac:picMk id="3" creationId="{B0646D43-9985-217E-33C4-F3DCB99C1736}"/>
          </ac:picMkLst>
        </pc:picChg>
      </pc:sldChg>
      <pc:sldChg chg="addSp delSp modSp new del mod">
        <pc:chgData name="Zena Rittenhouse" userId="d301305e-8f66-4004-9328-c4bd7d48d721" providerId="ADAL" clId="{19B3FA40-579F-4EC5-8DA5-1F63740862CB}" dt="2024-06-19T12:08:17.420" v="3132" actId="47"/>
        <pc:sldMkLst>
          <pc:docMk/>
          <pc:sldMk cId="4081717450" sldId="4134"/>
        </pc:sldMkLst>
        <pc:spChg chg="add mod">
          <ac:chgData name="Zena Rittenhouse" userId="d301305e-8f66-4004-9328-c4bd7d48d721" providerId="ADAL" clId="{19B3FA40-579F-4EC5-8DA5-1F63740862CB}" dt="2024-06-18T10:59:22.104" v="1877" actId="1076"/>
          <ac:spMkLst>
            <pc:docMk/>
            <pc:sldMk cId="4081717450" sldId="4134"/>
            <ac:spMk id="2" creationId="{A425ED09-FDBF-22A8-88ED-FE9517AA3D12}"/>
          </ac:spMkLst>
        </pc:spChg>
        <pc:picChg chg="add del mod">
          <ac:chgData name="Zena Rittenhouse" userId="d301305e-8f66-4004-9328-c4bd7d48d721" providerId="ADAL" clId="{19B3FA40-579F-4EC5-8DA5-1F63740862CB}" dt="2024-06-18T10:49:10.084" v="1806" actId="478"/>
          <ac:picMkLst>
            <pc:docMk/>
            <pc:sldMk cId="4081717450" sldId="4134"/>
            <ac:picMk id="3" creationId="{691C867A-405F-450F-1E67-9AAB0AFAD8EE}"/>
          </ac:picMkLst>
        </pc:picChg>
        <pc:picChg chg="add mod">
          <ac:chgData name="Zena Rittenhouse" userId="d301305e-8f66-4004-9328-c4bd7d48d721" providerId="ADAL" clId="{19B3FA40-579F-4EC5-8DA5-1F63740862CB}" dt="2024-06-18T10:49:10.699" v="1807"/>
          <ac:picMkLst>
            <pc:docMk/>
            <pc:sldMk cId="4081717450" sldId="4134"/>
            <ac:picMk id="4" creationId="{63F6D711-A03A-870C-9599-CBED34D9BBEE}"/>
          </ac:picMkLst>
        </pc:picChg>
      </pc:sldChg>
      <pc:sldChg chg="modSp add mod">
        <pc:chgData name="Zena Rittenhouse" userId="d301305e-8f66-4004-9328-c4bd7d48d721" providerId="ADAL" clId="{19B3FA40-579F-4EC5-8DA5-1F63740862CB}" dt="2024-06-18T09:35:27.174" v="1767" actId="1076"/>
        <pc:sldMkLst>
          <pc:docMk/>
          <pc:sldMk cId="1291977712" sldId="4135"/>
        </pc:sldMkLst>
        <pc:picChg chg="mod modCrop">
          <ac:chgData name="Zena Rittenhouse" userId="d301305e-8f66-4004-9328-c4bd7d48d721" providerId="ADAL" clId="{19B3FA40-579F-4EC5-8DA5-1F63740862CB}" dt="2024-06-18T09:35:27.174" v="1767" actId="1076"/>
          <ac:picMkLst>
            <pc:docMk/>
            <pc:sldMk cId="1291977712" sldId="4135"/>
            <ac:picMk id="3" creationId="{8B417DFB-5AF5-C799-A554-E87D9C936711}"/>
          </ac:picMkLst>
        </pc:picChg>
      </pc:sldChg>
      <pc:sldChg chg="addSp delSp modSp add mod">
        <pc:chgData name="Zena Rittenhouse" userId="d301305e-8f66-4004-9328-c4bd7d48d721" providerId="ADAL" clId="{19B3FA40-579F-4EC5-8DA5-1F63740862CB}" dt="2024-06-18T11:10:51.087" v="2017"/>
        <pc:sldMkLst>
          <pc:docMk/>
          <pc:sldMk cId="2975635639" sldId="4136"/>
        </pc:sldMkLst>
        <pc:spChg chg="mod">
          <ac:chgData name="Zena Rittenhouse" userId="d301305e-8f66-4004-9328-c4bd7d48d721" providerId="ADAL" clId="{19B3FA40-579F-4EC5-8DA5-1F63740862CB}" dt="2024-06-18T11:03:47.584" v="1890" actId="1076"/>
          <ac:spMkLst>
            <pc:docMk/>
            <pc:sldMk cId="2975635639" sldId="4136"/>
            <ac:spMk id="4" creationId="{DA415A6B-7AB4-1406-DA33-D1F068F77C51}"/>
          </ac:spMkLst>
        </pc:spChg>
        <pc:spChg chg="add mod">
          <ac:chgData name="Zena Rittenhouse" userId="d301305e-8f66-4004-9328-c4bd7d48d721" providerId="ADAL" clId="{19B3FA40-579F-4EC5-8DA5-1F63740862CB}" dt="2024-06-18T11:03:19.209" v="1887"/>
          <ac:spMkLst>
            <pc:docMk/>
            <pc:sldMk cId="2975635639" sldId="4136"/>
            <ac:spMk id="6" creationId="{B070126F-3CAD-2F95-95AA-57116E2EF72E}"/>
          </ac:spMkLst>
        </pc:spChg>
        <pc:spChg chg="del mod">
          <ac:chgData name="Zena Rittenhouse" userId="d301305e-8f66-4004-9328-c4bd7d48d721" providerId="ADAL" clId="{19B3FA40-579F-4EC5-8DA5-1F63740862CB}" dt="2024-06-18T11:03:17.944" v="1886" actId="478"/>
          <ac:spMkLst>
            <pc:docMk/>
            <pc:sldMk cId="2975635639" sldId="4136"/>
            <ac:spMk id="408" creationId="{3291CF4E-10D2-0580-4288-C0CB3AD3CA51}"/>
          </ac:spMkLst>
        </pc:spChg>
        <pc:spChg chg="mod">
          <ac:chgData name="Zena Rittenhouse" userId="d301305e-8f66-4004-9328-c4bd7d48d721" providerId="ADAL" clId="{19B3FA40-579F-4EC5-8DA5-1F63740862CB}" dt="2024-06-18T11:03:47.584" v="1890" actId="1076"/>
          <ac:spMkLst>
            <pc:docMk/>
            <pc:sldMk cId="2975635639" sldId="4136"/>
            <ac:spMk id="409" creationId="{CD09E1BB-2054-CD9C-D939-3AC8BEA4FD40}"/>
          </ac:spMkLst>
        </pc:spChg>
        <pc:graphicFrameChg chg="mod">
          <ac:chgData name="Zena Rittenhouse" userId="d301305e-8f66-4004-9328-c4bd7d48d721" providerId="ADAL" clId="{19B3FA40-579F-4EC5-8DA5-1F63740862CB}" dt="2024-06-18T11:03:47.584" v="1890" actId="1076"/>
          <ac:graphicFrameMkLst>
            <pc:docMk/>
            <pc:sldMk cId="2975635639" sldId="4136"/>
            <ac:graphicFrameMk id="3" creationId="{A3D58B79-292E-2E0D-CAC2-E22379BEF6CD}"/>
          </ac:graphicFrameMkLst>
        </pc:graphicFrameChg>
        <pc:picChg chg="add del mod">
          <ac:chgData name="Zena Rittenhouse" userId="d301305e-8f66-4004-9328-c4bd7d48d721" providerId="ADAL" clId="{19B3FA40-579F-4EC5-8DA5-1F63740862CB}" dt="2024-06-18T10:49:14.550" v="1808" actId="478"/>
          <ac:picMkLst>
            <pc:docMk/>
            <pc:sldMk cId="2975635639" sldId="4136"/>
            <ac:picMk id="2" creationId="{A40C910C-3680-F007-F1EB-5DA6AB301F9B}"/>
          </ac:picMkLst>
        </pc:picChg>
        <pc:picChg chg="add del mod">
          <ac:chgData name="Zena Rittenhouse" userId="d301305e-8f66-4004-9328-c4bd7d48d721" providerId="ADAL" clId="{19B3FA40-579F-4EC5-8DA5-1F63740862CB}" dt="2024-06-18T11:10:49.816" v="2016" actId="478"/>
          <ac:picMkLst>
            <pc:docMk/>
            <pc:sldMk cId="2975635639" sldId="4136"/>
            <ac:picMk id="5" creationId="{E79AFB04-FDD6-4C7F-9BDA-B30A6CF50CAE}"/>
          </ac:picMkLst>
        </pc:picChg>
        <pc:picChg chg="add mod">
          <ac:chgData name="Zena Rittenhouse" userId="d301305e-8f66-4004-9328-c4bd7d48d721" providerId="ADAL" clId="{19B3FA40-579F-4EC5-8DA5-1F63740862CB}" dt="2024-06-18T11:10:51.087" v="2017"/>
          <ac:picMkLst>
            <pc:docMk/>
            <pc:sldMk cId="2975635639" sldId="4136"/>
            <ac:picMk id="7" creationId="{010A42CF-ACC4-7467-2CBE-866944BF2697}"/>
          </ac:picMkLst>
        </pc:picChg>
      </pc:sldChg>
      <pc:sldChg chg="addSp modSp add mod setBg">
        <pc:chgData name="Zena Rittenhouse" userId="d301305e-8f66-4004-9328-c4bd7d48d721" providerId="ADAL" clId="{19B3FA40-579F-4EC5-8DA5-1F63740862CB}" dt="2024-06-18T13:02:58.645" v="2382" actId="1076"/>
        <pc:sldMkLst>
          <pc:docMk/>
          <pc:sldMk cId="123605830" sldId="4137"/>
        </pc:sldMkLst>
        <pc:spChg chg="add mod">
          <ac:chgData name="Zena Rittenhouse" userId="d301305e-8f66-4004-9328-c4bd7d48d721" providerId="ADAL" clId="{19B3FA40-579F-4EC5-8DA5-1F63740862CB}" dt="2024-06-18T13:02:58.645" v="2382" actId="1076"/>
          <ac:spMkLst>
            <pc:docMk/>
            <pc:sldMk cId="123605830" sldId="4137"/>
            <ac:spMk id="2" creationId="{EC59BE15-90CB-B41E-262A-1AF38951633D}"/>
          </ac:spMkLst>
        </pc:spChg>
      </pc:sldChg>
      <pc:sldChg chg="modSp add del mod modNotesTx">
        <pc:chgData name="Zena Rittenhouse" userId="d301305e-8f66-4004-9328-c4bd7d48d721" providerId="ADAL" clId="{19B3FA40-579F-4EC5-8DA5-1F63740862CB}" dt="2024-06-18T13:47:34.319" v="2630" actId="47"/>
        <pc:sldMkLst>
          <pc:docMk/>
          <pc:sldMk cId="2618631712" sldId="4138"/>
        </pc:sldMkLst>
        <pc:spChg chg="mod">
          <ac:chgData name="Zena Rittenhouse" userId="d301305e-8f66-4004-9328-c4bd7d48d721" providerId="ADAL" clId="{19B3FA40-579F-4EC5-8DA5-1F63740862CB}" dt="2024-06-18T13:22:41.859" v="2422" actId="1076"/>
          <ac:spMkLst>
            <pc:docMk/>
            <pc:sldMk cId="2618631712" sldId="4138"/>
            <ac:spMk id="36" creationId="{C32535DB-5CE5-B99A-BB8F-81A62DF643C5}"/>
          </ac:spMkLst>
        </pc:spChg>
        <pc:spChg chg="mod">
          <ac:chgData name="Zena Rittenhouse" userId="d301305e-8f66-4004-9328-c4bd7d48d721" providerId="ADAL" clId="{19B3FA40-579F-4EC5-8DA5-1F63740862CB}" dt="2024-06-18T13:22:56.330" v="2423" actId="1076"/>
          <ac:spMkLst>
            <pc:docMk/>
            <pc:sldMk cId="2618631712" sldId="4138"/>
            <ac:spMk id="37" creationId="{BB33F933-1716-AC33-61DA-95A17700D4B7}"/>
          </ac:spMkLst>
        </pc:spChg>
        <pc:spChg chg="mod">
          <ac:chgData name="Zena Rittenhouse" userId="d301305e-8f66-4004-9328-c4bd7d48d721" providerId="ADAL" clId="{19B3FA40-579F-4EC5-8DA5-1F63740862CB}" dt="2024-06-18T13:26:25.920" v="2539" actId="1076"/>
          <ac:spMkLst>
            <pc:docMk/>
            <pc:sldMk cId="2618631712" sldId="4138"/>
            <ac:spMk id="38" creationId="{17F130A1-0C55-1ACD-C43B-364E2B03BB3E}"/>
          </ac:spMkLst>
        </pc:spChg>
        <pc:spChg chg="mod">
          <ac:chgData name="Zena Rittenhouse" userId="d301305e-8f66-4004-9328-c4bd7d48d721" providerId="ADAL" clId="{19B3FA40-579F-4EC5-8DA5-1F63740862CB}" dt="2024-06-18T13:26:18.487" v="2538" actId="1076"/>
          <ac:spMkLst>
            <pc:docMk/>
            <pc:sldMk cId="2618631712" sldId="4138"/>
            <ac:spMk id="39" creationId="{F58F393B-A0A8-CCA2-6836-DF0AC3221CD4}"/>
          </ac:spMkLst>
        </pc:spChg>
        <pc:spChg chg="mod">
          <ac:chgData name="Zena Rittenhouse" userId="d301305e-8f66-4004-9328-c4bd7d48d721" providerId="ADAL" clId="{19B3FA40-579F-4EC5-8DA5-1F63740862CB}" dt="2024-06-18T13:20:49.877" v="2407" actId="1076"/>
          <ac:spMkLst>
            <pc:docMk/>
            <pc:sldMk cId="2618631712" sldId="4138"/>
            <ac:spMk id="40" creationId="{CAD2810A-CFE2-CC22-5303-789513D48443}"/>
          </ac:spMkLst>
        </pc:spChg>
        <pc:spChg chg="mod">
          <ac:chgData name="Zena Rittenhouse" userId="d301305e-8f66-4004-9328-c4bd7d48d721" providerId="ADAL" clId="{19B3FA40-579F-4EC5-8DA5-1F63740862CB}" dt="2024-06-18T13:22:41.859" v="2422" actId="1076"/>
          <ac:spMkLst>
            <pc:docMk/>
            <pc:sldMk cId="2618631712" sldId="4138"/>
            <ac:spMk id="52" creationId="{09004CA3-86FB-8EA9-9427-0B884FE062C9}"/>
          </ac:spMkLst>
        </pc:spChg>
        <pc:spChg chg="mod">
          <ac:chgData name="Zena Rittenhouse" userId="d301305e-8f66-4004-9328-c4bd7d48d721" providerId="ADAL" clId="{19B3FA40-579F-4EC5-8DA5-1F63740862CB}" dt="2024-06-18T13:25:25.430" v="2535" actId="1076"/>
          <ac:spMkLst>
            <pc:docMk/>
            <pc:sldMk cId="2618631712" sldId="4138"/>
            <ac:spMk id="53" creationId="{ADEFB26C-8D2D-3FD1-353A-02C037810647}"/>
          </ac:spMkLst>
        </pc:spChg>
        <pc:spChg chg="mod">
          <ac:chgData name="Zena Rittenhouse" userId="d301305e-8f66-4004-9328-c4bd7d48d721" providerId="ADAL" clId="{19B3FA40-579F-4EC5-8DA5-1F63740862CB}" dt="2024-06-18T13:26:25.920" v="2539" actId="1076"/>
          <ac:spMkLst>
            <pc:docMk/>
            <pc:sldMk cId="2618631712" sldId="4138"/>
            <ac:spMk id="54" creationId="{92E5C334-4490-769F-5CD4-B264F8577105}"/>
          </ac:spMkLst>
        </pc:spChg>
        <pc:spChg chg="mod">
          <ac:chgData name="Zena Rittenhouse" userId="d301305e-8f66-4004-9328-c4bd7d48d721" providerId="ADAL" clId="{19B3FA40-579F-4EC5-8DA5-1F63740862CB}" dt="2024-06-18T13:26:18.487" v="2538" actId="1076"/>
          <ac:spMkLst>
            <pc:docMk/>
            <pc:sldMk cId="2618631712" sldId="4138"/>
            <ac:spMk id="55" creationId="{0D5F8162-EF8C-C6E2-97E5-C153781A912D}"/>
          </ac:spMkLst>
        </pc:spChg>
        <pc:spChg chg="mod">
          <ac:chgData name="Zena Rittenhouse" userId="d301305e-8f66-4004-9328-c4bd7d48d721" providerId="ADAL" clId="{19B3FA40-579F-4EC5-8DA5-1F63740862CB}" dt="2024-06-18T13:21:01.939" v="2414" actId="20577"/>
          <ac:spMkLst>
            <pc:docMk/>
            <pc:sldMk cId="2618631712" sldId="4138"/>
            <ac:spMk id="56" creationId="{F11243C6-F018-433F-5563-DD4F542F6461}"/>
          </ac:spMkLst>
        </pc:spChg>
        <pc:spChg chg="mod">
          <ac:chgData name="Zena Rittenhouse" userId="d301305e-8f66-4004-9328-c4bd7d48d721" providerId="ADAL" clId="{19B3FA40-579F-4EC5-8DA5-1F63740862CB}" dt="2024-06-18T13:22:16.258" v="2421" actId="14100"/>
          <ac:spMkLst>
            <pc:docMk/>
            <pc:sldMk cId="2618631712" sldId="4138"/>
            <ac:spMk id="121" creationId="{8689DFC0-9DF7-2452-1EF6-3C4C452954F0}"/>
          </ac:spMkLst>
        </pc:spChg>
        <pc:spChg chg="mod">
          <ac:chgData name="Zena Rittenhouse" userId="d301305e-8f66-4004-9328-c4bd7d48d721" providerId="ADAL" clId="{19B3FA40-579F-4EC5-8DA5-1F63740862CB}" dt="2024-06-18T13:26:07.587" v="2537" actId="14100"/>
          <ac:spMkLst>
            <pc:docMk/>
            <pc:sldMk cId="2618631712" sldId="4138"/>
            <ac:spMk id="122" creationId="{EB114D70-BADC-E632-CCAB-53FA2D5CB93D}"/>
          </ac:spMkLst>
        </pc:spChg>
        <pc:spChg chg="mod">
          <ac:chgData name="Zena Rittenhouse" userId="d301305e-8f66-4004-9328-c4bd7d48d721" providerId="ADAL" clId="{19B3FA40-579F-4EC5-8DA5-1F63740862CB}" dt="2024-06-18T13:26:04.406" v="2536" actId="14100"/>
          <ac:spMkLst>
            <pc:docMk/>
            <pc:sldMk cId="2618631712" sldId="4138"/>
            <ac:spMk id="123" creationId="{947A4375-848A-6D8A-8F6C-8DA12AF91BA1}"/>
          </ac:spMkLst>
        </pc:spChg>
      </pc:sldChg>
      <pc:sldChg chg="addSp delSp modSp add mod setBg">
        <pc:chgData name="Zena Rittenhouse" userId="d301305e-8f66-4004-9328-c4bd7d48d721" providerId="ADAL" clId="{19B3FA40-579F-4EC5-8DA5-1F63740862CB}" dt="2024-06-18T13:48:28.324" v="2641" actId="26606"/>
        <pc:sldMkLst>
          <pc:docMk/>
          <pc:sldMk cId="3190971007" sldId="4138"/>
        </pc:sldMkLst>
        <pc:picChg chg="add mod modCrop">
          <ac:chgData name="Zena Rittenhouse" userId="d301305e-8f66-4004-9328-c4bd7d48d721" providerId="ADAL" clId="{19B3FA40-579F-4EC5-8DA5-1F63740862CB}" dt="2024-06-18T13:48:28.324" v="2641" actId="26606"/>
          <ac:picMkLst>
            <pc:docMk/>
            <pc:sldMk cId="3190971007" sldId="4138"/>
            <ac:picMk id="2" creationId="{2A6FCD10-67E1-AE41-09DB-7A3A3CFEA3EE}"/>
          </ac:picMkLst>
        </pc:picChg>
        <pc:picChg chg="del">
          <ac:chgData name="Zena Rittenhouse" userId="d301305e-8f66-4004-9328-c4bd7d48d721" providerId="ADAL" clId="{19B3FA40-579F-4EC5-8DA5-1F63740862CB}" dt="2024-06-18T13:48:25.527" v="2639" actId="478"/>
          <ac:picMkLst>
            <pc:docMk/>
            <pc:sldMk cId="3190971007" sldId="4138"/>
            <ac:picMk id="3" creationId="{8B417DFB-5AF5-C799-A554-E87D9C936711}"/>
          </ac:picMkLst>
        </pc:picChg>
      </pc:sldChg>
      <pc:sldChg chg="addSp delSp modSp add mod">
        <pc:chgData name="Zena Rittenhouse" userId="d301305e-8f66-4004-9328-c4bd7d48d721" providerId="ADAL" clId="{19B3FA40-579F-4EC5-8DA5-1F63740862CB}" dt="2024-06-19T12:24:16.127" v="3237" actId="1076"/>
        <pc:sldMkLst>
          <pc:docMk/>
          <pc:sldMk cId="2190312319" sldId="4139"/>
        </pc:sldMkLst>
        <pc:spChg chg="add del mod">
          <ac:chgData name="Zena Rittenhouse" userId="d301305e-8f66-4004-9328-c4bd7d48d721" providerId="ADAL" clId="{19B3FA40-579F-4EC5-8DA5-1F63740862CB}" dt="2024-06-19T12:17:57.954" v="3187"/>
          <ac:spMkLst>
            <pc:docMk/>
            <pc:sldMk cId="2190312319" sldId="4139"/>
            <ac:spMk id="2" creationId="{675C629C-7EA6-FDFE-EDEC-D498266CB9EB}"/>
          </ac:spMkLst>
        </pc:spChg>
        <pc:spChg chg="add mod">
          <ac:chgData name="Zena Rittenhouse" userId="d301305e-8f66-4004-9328-c4bd7d48d721" providerId="ADAL" clId="{19B3FA40-579F-4EC5-8DA5-1F63740862CB}" dt="2024-06-19T12:19:45.830" v="3214" actId="1076"/>
          <ac:spMkLst>
            <pc:docMk/>
            <pc:sldMk cId="2190312319" sldId="4139"/>
            <ac:spMk id="4" creationId="{460D4D15-073A-F14F-64C5-9AB13F330418}"/>
          </ac:spMkLst>
        </pc:spChg>
        <pc:spChg chg="add del mod">
          <ac:chgData name="Zena Rittenhouse" userId="d301305e-8f66-4004-9328-c4bd7d48d721" providerId="ADAL" clId="{19B3FA40-579F-4EC5-8DA5-1F63740862CB}" dt="2024-06-19T12:20:11.210" v="3217" actId="478"/>
          <ac:spMkLst>
            <pc:docMk/>
            <pc:sldMk cId="2190312319" sldId="4139"/>
            <ac:spMk id="5" creationId="{D29BCA82-68A4-FFCC-ECD2-CDE3962F98B3}"/>
          </ac:spMkLst>
        </pc:spChg>
        <pc:spChg chg="add mod">
          <ac:chgData name="Zena Rittenhouse" userId="d301305e-8f66-4004-9328-c4bd7d48d721" providerId="ADAL" clId="{19B3FA40-579F-4EC5-8DA5-1F63740862CB}" dt="2024-06-19T12:24:16.127" v="3237" actId="1076"/>
          <ac:spMkLst>
            <pc:docMk/>
            <pc:sldMk cId="2190312319" sldId="4139"/>
            <ac:spMk id="8" creationId="{6189DB61-ABB2-546D-FD23-BD9F8C390686}"/>
          </ac:spMkLst>
        </pc:spChg>
        <pc:spChg chg="add del">
          <ac:chgData name="Zena Rittenhouse" userId="d301305e-8f66-4004-9328-c4bd7d48d721" providerId="ADAL" clId="{19B3FA40-579F-4EC5-8DA5-1F63740862CB}" dt="2024-06-19T12:19:26.727" v="3211" actId="26606"/>
          <ac:spMkLst>
            <pc:docMk/>
            <pc:sldMk cId="2190312319" sldId="4139"/>
            <ac:spMk id="9" creationId="{3B47FC9C-2ED3-4100-A4EF-E8CDFEE106C9}"/>
          </ac:spMkLst>
        </pc:spChg>
        <pc:picChg chg="mod ord modCrop">
          <ac:chgData name="Zena Rittenhouse" userId="d301305e-8f66-4004-9328-c4bd7d48d721" providerId="ADAL" clId="{19B3FA40-579F-4EC5-8DA5-1F63740862CB}" dt="2024-06-19T12:19:26.727" v="3211" actId="26606"/>
          <ac:picMkLst>
            <pc:docMk/>
            <pc:sldMk cId="2190312319" sldId="4139"/>
            <ac:picMk id="3" creationId="{B0646D43-9985-217E-33C4-F3DCB99C1736}"/>
          </ac:picMkLst>
        </pc:picChg>
        <pc:picChg chg="add del mod modCrop">
          <ac:chgData name="Zena Rittenhouse" userId="d301305e-8f66-4004-9328-c4bd7d48d721" providerId="ADAL" clId="{19B3FA40-579F-4EC5-8DA5-1F63740862CB}" dt="2024-06-19T12:23:17.356" v="3226" actId="478"/>
          <ac:picMkLst>
            <pc:docMk/>
            <pc:sldMk cId="2190312319" sldId="4139"/>
            <ac:picMk id="7" creationId="{CF5D46F0-9FAD-3D73-3C5C-20F9A99D5AAE}"/>
          </ac:picMkLst>
        </pc:picChg>
      </pc:sldChg>
      <pc:sldChg chg="addSp modSp add mod ord">
        <pc:chgData name="Zena Rittenhouse" userId="d301305e-8f66-4004-9328-c4bd7d48d721" providerId="ADAL" clId="{19B3FA40-579F-4EC5-8DA5-1F63740862CB}" dt="2024-07-09T09:59:03.406" v="3299" actId="1076"/>
        <pc:sldMkLst>
          <pc:docMk/>
          <pc:sldMk cId="4294405405" sldId="4140"/>
        </pc:sldMkLst>
        <pc:spChg chg="add mod">
          <ac:chgData name="Zena Rittenhouse" userId="d301305e-8f66-4004-9328-c4bd7d48d721" providerId="ADAL" clId="{19B3FA40-579F-4EC5-8DA5-1F63740862CB}" dt="2024-07-09T09:59:03.406" v="3299" actId="1076"/>
          <ac:spMkLst>
            <pc:docMk/>
            <pc:sldMk cId="4294405405" sldId="4140"/>
            <ac:spMk id="3" creationId="{EC95CD97-018F-B403-F0E8-649B2705CF42}"/>
          </ac:spMkLst>
        </pc:spChg>
        <pc:picChg chg="mod">
          <ac:chgData name="Zena Rittenhouse" userId="d301305e-8f66-4004-9328-c4bd7d48d721" providerId="ADAL" clId="{19B3FA40-579F-4EC5-8DA5-1F63740862CB}" dt="2024-07-09T09:58:37.809" v="3271" actId="1076"/>
          <ac:picMkLst>
            <pc:docMk/>
            <pc:sldMk cId="4294405405" sldId="4140"/>
            <ac:picMk id="2" creationId="{2A6FCD10-67E1-AE41-09DB-7A3A3CFEA3E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EE85E13-7FCC-46EC-ACCA-023C4D320CC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26D-4422-9D27-62BC4CE12D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E5E60A2-A2E2-4A29-B78F-713C420E656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26D-4422-9D27-62BC4CE12D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4B2BFC9-4F43-44AA-89FB-95A836FCAB0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26D-4422-9D27-62BC4CE12D2C}"/>
                </c:ext>
              </c:extLst>
            </c:dLbl>
            <c:dLbl>
              <c:idx val="3"/>
              <c:layout>
                <c:manualLayout>
                  <c:x val="-1.1032210647199192E-2"/>
                  <c:y val="1.3250563566291665E-3"/>
                </c:manualLayout>
              </c:layout>
              <c:tx>
                <c:rich>
                  <a:bodyPr/>
                  <a:lstStyle/>
                  <a:p>
                    <a:fld id="{B8618448-B44C-4CA2-9B9D-06558C7F2B6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26D-4422-9D27-62BC4CE12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 specific room required for a specialist course was not made available to your class/tutorial.</c:v>
                </c:pt>
                <c:pt idx="1">
                  <c:v>Classroom/tutorial location was changed or cancelled with less than 24 hours notice.</c:v>
                </c:pt>
                <c:pt idx="2">
                  <c:v>Classroom/tutorial time was changed or cancelled with less than 24 hours notice.</c:v>
                </c:pt>
                <c:pt idx="3">
                  <c:v>Insufficient time was provided to travel from one lecture/tutorial to another.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11.88</c:v>
                </c:pt>
                <c:pt idx="1">
                  <c:v>47.5</c:v>
                </c:pt>
                <c:pt idx="2">
                  <c:v>33.33</c:v>
                </c:pt>
                <c:pt idx="3">
                  <c:v>31.04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C-A64F-BDB2-2DE7365A57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78EC2E6-66E0-464F-9313-7EDE8DCCF74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6D-4422-9D27-62BC4CE12D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76DF6E-FD43-4800-8C60-3946FB27B78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6D-4422-9D27-62BC4CE12D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D27715D-32CB-4338-BB9E-99A6679A9FA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26D-4422-9D27-62BC4CE12D2C}"/>
                </c:ext>
              </c:extLst>
            </c:dLbl>
            <c:dLbl>
              <c:idx val="3"/>
              <c:layout>
                <c:manualLayout>
                  <c:x val="1.0183579058952976E-2"/>
                  <c:y val="0"/>
                </c:manualLayout>
              </c:layout>
              <c:tx>
                <c:rich>
                  <a:bodyPr/>
                  <a:lstStyle/>
                  <a:p>
                    <a:fld id="{16DF4E9C-C038-4512-BE10-13C1CEC7194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26D-4422-9D27-62BC4CE12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 specific room required for a specialist course was not made available to your class/tutorial.</c:v>
                </c:pt>
                <c:pt idx="1">
                  <c:v>Classroom/tutorial location was changed or cancelled with less than 24 hours notice.</c:v>
                </c:pt>
                <c:pt idx="2">
                  <c:v>Classroom/tutorial time was changed or cancelled with less than 24 hours notice.</c:v>
                </c:pt>
                <c:pt idx="3">
                  <c:v>Insufficient time was provided to travel from one lecture/tutorial to another.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18.28</c:v>
                </c:pt>
                <c:pt idx="1">
                  <c:v>52.61</c:v>
                </c:pt>
                <c:pt idx="2">
                  <c:v>42.54</c:v>
                </c:pt>
                <c:pt idx="3">
                  <c:v>29.48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C-A64F-BDB2-2DE7365A57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2"/>
        <c:overlap val="-17"/>
        <c:axId val="1056930176"/>
        <c:axId val="1056951408"/>
      </c:barChart>
      <c:catAx>
        <c:axId val="10569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056951408"/>
        <c:crosses val="autoZero"/>
        <c:auto val="1"/>
        <c:lblAlgn val="ctr"/>
        <c:lblOffset val="100"/>
        <c:noMultiLvlLbl val="0"/>
      </c:catAx>
      <c:valAx>
        <c:axId val="1056951408"/>
        <c:scaling>
          <c:orientation val="minMax"/>
          <c:max val="6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05693017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DB7F1F5-21DF-4277-AFCB-70621E08DAE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C0A-42B2-964B-063A015848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EAF6551-8DD2-4F1A-BED2-239E0E6CC21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0A-42B2-964B-063A015848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6C87126-E146-401F-9D07-F71A888B7A6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0A-42B2-964B-063A01584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 or strongly agree</c:v>
                </c:pt>
                <c:pt idx="1">
                  <c:v>Disagree or strongly disagree</c:v>
                </c:pt>
                <c:pt idx="2">
                  <c:v>Neither agree nor disagree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37.5</c:v>
                </c:pt>
                <c:pt idx="1">
                  <c:v>17.079999999999998</c:v>
                </c:pt>
                <c:pt idx="2">
                  <c:v>38.54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C-A64F-BDB2-2DE7365A57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BA5F8FF-8FD9-4FF0-907B-741CB166595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0A-42B2-964B-063A0158486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E8B80A-5C35-4B2A-AD2B-77FB6E4E18E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0A-42B2-964B-063A0158486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21AF597-7BFD-4CD7-8D08-EE9492320A9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C0A-42B2-964B-063A015848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Agree or strongly agree</c:v>
                </c:pt>
                <c:pt idx="1">
                  <c:v>Disagree or strongly disagree</c:v>
                </c:pt>
                <c:pt idx="2">
                  <c:v>Neither agree nor disagree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30.97</c:v>
                </c:pt>
                <c:pt idx="1">
                  <c:v>20.149999999999999</c:v>
                </c:pt>
                <c:pt idx="2">
                  <c:v>41.04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C-A64F-BDB2-2DE7365A57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2"/>
        <c:overlap val="-17"/>
        <c:axId val="1056930176"/>
        <c:axId val="1056951408"/>
      </c:barChart>
      <c:catAx>
        <c:axId val="10569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056951408"/>
        <c:crosses val="autoZero"/>
        <c:auto val="1"/>
        <c:lblAlgn val="ctr"/>
        <c:lblOffset val="100"/>
        <c:noMultiLvlLbl val="0"/>
      </c:catAx>
      <c:valAx>
        <c:axId val="1056951408"/>
        <c:scaling>
          <c:orientation val="minMax"/>
          <c:max val="6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05693017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183579058953099E-2"/>
                  <c:y val="-1.1925507209662936E-2"/>
                </c:manualLayout>
              </c:layout>
              <c:tx>
                <c:rich>
                  <a:bodyPr/>
                  <a:lstStyle/>
                  <a:p>
                    <a:fld id="{6EE90BB4-22F7-46EC-B74F-B833175C246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4AD-45A4-9AB8-DED230A224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D236A4-7EF2-4876-BACB-7ACDDBDE048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4AD-45A4-9AB8-DED230A224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0E40B0-AB18-40AF-BACD-CB216E65DEF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F4AD-45A4-9AB8-DED230A2247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37BD71A-DB04-4ACC-92AF-C409045E771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4AD-45A4-9AB8-DED230A22473}"/>
                </c:ext>
              </c:extLst>
            </c:dLbl>
            <c:dLbl>
              <c:idx val="4"/>
              <c:layout>
                <c:manualLayout>
                  <c:x val="-1.1880842235445284E-2"/>
                  <c:y val="0"/>
                </c:manualLayout>
              </c:layout>
              <c:tx>
                <c:rich>
                  <a:bodyPr/>
                  <a:lstStyle/>
                  <a:p>
                    <a:fld id="{5B99504C-F1AF-452E-9E9D-75976AC779C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4AD-45A4-9AB8-DED230A22473}"/>
                </c:ext>
              </c:extLst>
            </c:dLbl>
            <c:dLbl>
              <c:idx val="5"/>
              <c:layout>
                <c:manualLayout>
                  <c:x val="-1.6124033587368188E-2"/>
                  <c:y val="2.78261834892135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994F54-4292-4D03-8F25-2B87B27016FB}" type="VALUE">
                      <a:rPr lang="en-US" smtClean="0"/>
                      <a:pPr>
                        <a:defRPr sz="3200"/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720048132779969E-2"/>
                      <c:h val="0.1060906893610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4AD-45A4-9AB8-DED230A22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Never</c:v>
                </c:pt>
                <c:pt idx="1">
                  <c:v>Less than once a month</c:v>
                </c:pt>
                <c:pt idx="2">
                  <c:v>About once a month</c:v>
                </c:pt>
                <c:pt idx="3">
                  <c:v>A few times a month</c:v>
                </c:pt>
                <c:pt idx="4">
                  <c:v>About once a week</c:v>
                </c:pt>
                <c:pt idx="5">
                  <c:v>A few times a week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9.58</c:v>
                </c:pt>
                <c:pt idx="1">
                  <c:v>35</c:v>
                </c:pt>
                <c:pt idx="2">
                  <c:v>26.25</c:v>
                </c:pt>
                <c:pt idx="3">
                  <c:v>22.29</c:v>
                </c:pt>
                <c:pt idx="4">
                  <c:v>6.04</c:v>
                </c:pt>
                <c:pt idx="5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C-A64F-BDB2-2DE7365A57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518526529660091E-2"/>
                  <c:y val="1.3250563566292151E-3"/>
                </c:manualLayout>
              </c:layout>
              <c:tx>
                <c:rich>
                  <a:bodyPr/>
                  <a:lstStyle/>
                  <a:p>
                    <a:fld id="{7F988BB6-E073-4CB6-8656-1FE683DF518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AD-45A4-9AB8-DED230A2247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ECE2E2A-C543-4B05-9340-9FE53F25435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AD-45A4-9AB8-DED230A22473}"/>
                </c:ext>
              </c:extLst>
            </c:dLbl>
            <c:dLbl>
              <c:idx val="2"/>
              <c:layout>
                <c:manualLayout>
                  <c:x val="1.1880842235445221E-2"/>
                  <c:y val="-4.8584838486871115E-17"/>
                </c:manualLayout>
              </c:layout>
              <c:tx>
                <c:rich>
                  <a:bodyPr/>
                  <a:lstStyle/>
                  <a:p>
                    <a:fld id="{E589C949-AAB4-4DBA-90E8-840D114CEE7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AD-45A4-9AB8-DED230A22473}"/>
                </c:ext>
              </c:extLst>
            </c:dLbl>
            <c:dLbl>
              <c:idx val="3"/>
              <c:layout>
                <c:manualLayout>
                  <c:x val="2.206442129439826E-2"/>
                  <c:y val="1.3250563566292151E-3"/>
                </c:manualLayout>
              </c:layout>
              <c:tx>
                <c:rich>
                  <a:bodyPr/>
                  <a:lstStyle/>
                  <a:p>
                    <a:fld id="{0CE8F7B1-F735-4339-94DD-629ED16D9A4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4AD-45A4-9AB8-DED230A22473}"/>
                </c:ext>
              </c:extLst>
            </c:dLbl>
            <c:dLbl>
              <c:idx val="4"/>
              <c:layout>
                <c:manualLayout>
                  <c:x val="1.272947382369125E-2"/>
                  <c:y val="-9.7169676973742231E-17"/>
                </c:manualLayout>
              </c:layout>
              <c:tx>
                <c:rich>
                  <a:bodyPr/>
                  <a:lstStyle/>
                  <a:p>
                    <a:fld id="{843F1D5F-F757-4E63-8EB0-7671F5E99CA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4AD-45A4-9AB8-DED230A2247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4AD-45A4-9AB8-DED230A224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Never</c:v>
                </c:pt>
                <c:pt idx="1">
                  <c:v>Less than once a month</c:v>
                </c:pt>
                <c:pt idx="2">
                  <c:v>About once a month</c:v>
                </c:pt>
                <c:pt idx="3">
                  <c:v>A few times a month</c:v>
                </c:pt>
                <c:pt idx="4">
                  <c:v>About once a week</c:v>
                </c:pt>
                <c:pt idx="5">
                  <c:v>A few times a week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11.57</c:v>
                </c:pt>
                <c:pt idx="1">
                  <c:v>41.04</c:v>
                </c:pt>
                <c:pt idx="2">
                  <c:v>23.13</c:v>
                </c:pt>
                <c:pt idx="3">
                  <c:v>19.78</c:v>
                </c:pt>
                <c:pt idx="4">
                  <c:v>4.4800000000000004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C-A64F-BDB2-2DE7365A57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2"/>
        <c:overlap val="-17"/>
        <c:axId val="1056930176"/>
        <c:axId val="1056951408"/>
      </c:barChart>
      <c:catAx>
        <c:axId val="10569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056951408"/>
        <c:crosses val="autoZero"/>
        <c:auto val="1"/>
        <c:lblAlgn val="ctr"/>
        <c:lblOffset val="100"/>
        <c:noMultiLvlLbl val="0"/>
      </c:catAx>
      <c:valAx>
        <c:axId val="1056951408"/>
        <c:scaling>
          <c:orientation val="minMax"/>
          <c:max val="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05693017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032210647199192E-2"/>
                  <c:y val="3.9751690698876458E-3"/>
                </c:manualLayout>
              </c:layout>
              <c:tx>
                <c:rich>
                  <a:bodyPr/>
                  <a:lstStyle/>
                  <a:p>
                    <a:fld id="{87D8CEDC-1ECC-40A0-9B30-713DFF2D0CA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DD3-495B-9B76-E71146CACE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FF76908-BE4C-4E8D-95A1-2EB97AC7B37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DD3-495B-9B76-E71146CACE6D}"/>
                </c:ext>
              </c:extLst>
            </c:dLbl>
            <c:dLbl>
              <c:idx val="2"/>
              <c:layout>
                <c:manualLayout>
                  <c:x val="-1.9518526529660109E-2"/>
                  <c:y val="-1.3250563566292151E-3"/>
                </c:manualLayout>
              </c:layout>
              <c:tx>
                <c:rich>
                  <a:bodyPr/>
                  <a:lstStyle/>
                  <a:p>
                    <a:fld id="{09230616-974C-4DCB-80F2-12BECB47B64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DD3-495B-9B76-E71146CACE6D}"/>
                </c:ext>
              </c:extLst>
            </c:dLbl>
            <c:dLbl>
              <c:idx val="3"/>
              <c:layout>
                <c:manualLayout>
                  <c:x val="-1.0183579058953099E-2"/>
                  <c:y val="1.325056356629118E-3"/>
                </c:manualLayout>
              </c:layout>
              <c:tx>
                <c:rich>
                  <a:bodyPr/>
                  <a:lstStyle/>
                  <a:p>
                    <a:fld id="{9F47BF6F-D062-412B-A773-0DFD4F9478A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2DD3-495B-9B76-E71146CACE6D}"/>
                </c:ext>
              </c:extLst>
            </c:dLbl>
            <c:dLbl>
              <c:idx val="4"/>
              <c:layout>
                <c:manualLayout>
                  <c:x val="-7.6376842942148249E-3"/>
                  <c:y val="0"/>
                </c:manualLayout>
              </c:layout>
              <c:tx>
                <c:rich>
                  <a:bodyPr/>
                  <a:lstStyle/>
                  <a:p>
                    <a:fld id="{24C1D474-EAB9-48BF-A29F-8286167493E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2DD3-495B-9B76-E71146CAC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Yes, but only once or twice this academic year</c:v>
                </c:pt>
                <c:pt idx="2">
                  <c:v>Yes, but less than once a month</c:v>
                </c:pt>
                <c:pt idx="3">
                  <c:v>Yes and more than once a month</c:v>
                </c:pt>
                <c:pt idx="4">
                  <c:v>Yes and more than once a week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38.54</c:v>
                </c:pt>
                <c:pt idx="1">
                  <c:v>45</c:v>
                </c:pt>
                <c:pt idx="2">
                  <c:v>12.29</c:v>
                </c:pt>
                <c:pt idx="3">
                  <c:v>3.54</c:v>
                </c:pt>
                <c:pt idx="4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C-A64F-BDB2-2DE7365A57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0FA0B55-E9E6-403D-86FD-43173180A61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D3-495B-9B76-E71146CACE6D}"/>
                </c:ext>
              </c:extLst>
            </c:dLbl>
            <c:dLbl>
              <c:idx val="1"/>
              <c:layout>
                <c:manualLayout>
                  <c:x val="1.0183579058953099E-2"/>
                  <c:y val="2.6501127132584181E-3"/>
                </c:manualLayout>
              </c:layout>
              <c:tx>
                <c:rich>
                  <a:bodyPr/>
                  <a:lstStyle/>
                  <a:p>
                    <a:fld id="{4DB4DB9D-35A1-4A43-AC76-E65D6A44F69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D3-495B-9B76-E71146CACE6D}"/>
                </c:ext>
              </c:extLst>
            </c:dLbl>
            <c:dLbl>
              <c:idx val="2"/>
              <c:layout>
                <c:manualLayout>
                  <c:x val="1.0183579058953099E-2"/>
                  <c:y val="-6.6252817831461731E-3"/>
                </c:manualLayout>
              </c:layout>
              <c:tx>
                <c:rich>
                  <a:bodyPr/>
                  <a:lstStyle/>
                  <a:p>
                    <a:fld id="{AE34E6D2-F166-44A2-AB3A-2A404062330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D3-495B-9B76-E71146CACE6D}"/>
                </c:ext>
              </c:extLst>
            </c:dLbl>
            <c:dLbl>
              <c:idx val="3"/>
              <c:layout>
                <c:manualLayout>
                  <c:x val="1.272947382369125E-2"/>
                  <c:y val="2.6501127132584302E-3"/>
                </c:manualLayout>
              </c:layout>
              <c:tx>
                <c:rich>
                  <a:bodyPr/>
                  <a:lstStyle/>
                  <a:p>
                    <a:fld id="{A0941347-3BF8-4524-80D5-3824FA95DC6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DD3-495B-9B76-E71146CACE6D}"/>
                </c:ext>
              </c:extLst>
            </c:dLbl>
            <c:dLbl>
              <c:idx val="4"/>
              <c:layout>
                <c:manualLayout>
                  <c:x val="7.6376842942147008E-3"/>
                  <c:y val="1.325056356629118E-3"/>
                </c:manualLayout>
              </c:layout>
              <c:tx>
                <c:rich>
                  <a:bodyPr/>
                  <a:lstStyle/>
                  <a:p>
                    <a:fld id="{03DDE1A5-A8EF-4511-9530-53E355728AB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DD3-495B-9B76-E71146CAC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Never</c:v>
                </c:pt>
                <c:pt idx="1">
                  <c:v>Yes, but only once or twice this academic year</c:v>
                </c:pt>
                <c:pt idx="2">
                  <c:v>Yes, but less than once a month</c:v>
                </c:pt>
                <c:pt idx="3">
                  <c:v>Yes and more than once a month</c:v>
                </c:pt>
                <c:pt idx="4">
                  <c:v>Yes and more than once a week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41.42</c:v>
                </c:pt>
                <c:pt idx="1">
                  <c:v>42.91</c:v>
                </c:pt>
                <c:pt idx="2">
                  <c:v>11.57</c:v>
                </c:pt>
                <c:pt idx="3">
                  <c:v>2.99</c:v>
                </c:pt>
                <c:pt idx="4">
                  <c:v>1.1200000000000001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C-A64F-BDB2-2DE7365A57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2"/>
        <c:overlap val="-17"/>
        <c:axId val="1056930176"/>
        <c:axId val="1056951408"/>
      </c:barChart>
      <c:catAx>
        <c:axId val="10569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056951408"/>
        <c:crosses val="autoZero"/>
        <c:auto val="1"/>
        <c:lblAlgn val="ctr"/>
        <c:lblOffset val="100"/>
        <c:noMultiLvlLbl val="0"/>
      </c:catAx>
      <c:valAx>
        <c:axId val="1056951408"/>
        <c:scaling>
          <c:orientation val="minMax"/>
          <c:max val="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05693017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22D8DA-194E-4007-8AF2-3AA9174664E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4CC-4CF3-A62F-456A9795D4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3196551-B43C-438D-AE10-DB2C7FC235F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4CC-4CF3-A62F-456A9795D4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B16237B-9383-4D49-919F-DD63CCD0615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4CC-4CF3-A62F-456A9795D4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77039C7-4418-43E0-B552-7D02F8EB19B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4CC-4CF3-A62F-456A9795D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Agree or strongly agree</c:v>
                </c:pt>
                <c:pt idx="1">
                  <c:v>Disagree or strongly disagree</c:v>
                </c:pt>
                <c:pt idx="2">
                  <c:v>Neither agree nor disagree</c:v>
                </c:pt>
                <c:pt idx="3">
                  <c:v>Unsure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44.79</c:v>
                </c:pt>
                <c:pt idx="1">
                  <c:v>23.13</c:v>
                </c:pt>
                <c:pt idx="2">
                  <c:v>29.79</c:v>
                </c:pt>
                <c:pt idx="3">
                  <c:v>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C-A64F-BDB2-2DE7365A57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2023/2024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635618A-E2FD-4831-AA70-E6D96389D5B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CC-4CF3-A62F-456A9795D4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1480B57-2892-4FFF-A0B1-37CF1F647EE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CC-4CF3-A62F-456A9795D4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BA0C61C-D89B-44BA-A667-E81D8639937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CC-4CF3-A62F-456A9795D4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4C141C6-B44C-44B3-A50F-9EAD807277D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CC-4CF3-A62F-456A9795D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Agree or strongly agree</c:v>
                </c:pt>
                <c:pt idx="1">
                  <c:v>Disagree or strongly disagree</c:v>
                </c:pt>
                <c:pt idx="2">
                  <c:v>Neither agree nor disagree</c:v>
                </c:pt>
                <c:pt idx="3">
                  <c:v>Unsure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44.4</c:v>
                </c:pt>
                <c:pt idx="1">
                  <c:v>18.66</c:v>
                </c:pt>
                <c:pt idx="2">
                  <c:v>32.840000000000003</c:v>
                </c:pt>
                <c:pt idx="3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4C-A64F-BDB2-2DE7365A57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2"/>
        <c:overlap val="-17"/>
        <c:axId val="1056930176"/>
        <c:axId val="1056951408"/>
      </c:barChart>
      <c:catAx>
        <c:axId val="10569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2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056951408"/>
        <c:crosses val="autoZero"/>
        <c:auto val="1"/>
        <c:lblAlgn val="ctr"/>
        <c:lblOffset val="100"/>
        <c:noMultiLvlLbl val="0"/>
      </c:catAx>
      <c:valAx>
        <c:axId val="1056951408"/>
        <c:scaling>
          <c:orientation val="minMax"/>
          <c:max val="5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05693017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98270209358423E-2"/>
          <c:y val="2.5420595304122759E-2"/>
          <c:w val="0.98830172979064157"/>
          <c:h val="0.974579404695877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50C1630-3EC6-4C1D-9B78-9FB82EBCCAF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941-4C16-BF06-7EB6E465BF4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2E68D4B-D3C4-4ABD-8655-BA6B51478FD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41-4C16-BF06-7EB6E465BF4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EE7B4E1-7D15-460A-B25C-507AF346947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941-4C16-BF06-7EB6E465BF4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EDDA557-4A63-4817-8450-B3F0FC40B5B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41-4C16-BF06-7EB6E465BF4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AEB1D49-69A0-4CA7-A0AB-B10221ADB52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941-4C16-BF06-7EB6E465BF4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7B9B472-D1D1-47FE-BE90-35807669FBE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41-4C16-BF06-7EB6E465BF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completing assignments</c:v>
                </c:pt>
                <c:pt idx="1">
                  <c:v>can learn the material without attending</c:v>
                </c:pt>
                <c:pt idx="2">
                  <c:v>Physical health problems</c:v>
                </c:pt>
                <c:pt idx="4">
                  <c:v>Lack of interest in the lecture/tutorial</c:v>
                </c:pt>
                <c:pt idx="5">
                  <c:v>quality of the lecture not worth attending</c:v>
                </c:pt>
                <c:pt idx="6">
                  <c:v>Mental health problems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63.43</c:v>
                </c:pt>
                <c:pt idx="1">
                  <c:v>50.75</c:v>
                </c:pt>
                <c:pt idx="2">
                  <c:v>42.54</c:v>
                </c:pt>
                <c:pt idx="4">
                  <c:v>39.93</c:v>
                </c:pt>
                <c:pt idx="5">
                  <c:v>35.07</c:v>
                </c:pt>
                <c:pt idx="6">
                  <c:v>30.22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C-A64F-BDB2-2DE7365A57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2"/>
        <c:overlap val="-17"/>
        <c:axId val="1056930176"/>
        <c:axId val="1056951408"/>
      </c:barChart>
      <c:catAx>
        <c:axId val="1056930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56951408"/>
        <c:crosses val="autoZero"/>
        <c:auto val="1"/>
        <c:lblAlgn val="ctr"/>
        <c:lblOffset val="100"/>
        <c:noMultiLvlLbl val="0"/>
      </c:catAx>
      <c:valAx>
        <c:axId val="1056951408"/>
        <c:scaling>
          <c:orientation val="minMax"/>
          <c:max val="70"/>
        </c:scaling>
        <c:delete val="1"/>
        <c:axPos val="l"/>
        <c:numFmt formatCode="General" sourceLinked="1"/>
        <c:majorTickMark val="none"/>
        <c:minorTickMark val="none"/>
        <c:tickLblPos val="nextTo"/>
        <c:crossAx val="105693017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2022/2023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DA4F6D0-D4D5-4D4A-A199-E8A6AEBF020D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5BD-4FA1-8BFD-6D5090B866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32556AC-5174-4395-8686-DC5B41B1BF8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5BD-4FA1-8BFD-6D5090B866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3382FDD-3C33-47F6-97CD-FDA5944CB6F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5BD-4FA1-8BFD-6D5090B8664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C3B97A9-491A-435D-ACDF-90FB1EBC6E0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5BD-4FA1-8BFD-6D5090B8664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C032001-4DD8-4606-9FCD-0F677A02D19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5BD-4FA1-8BFD-6D5090B8664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BE25114-ED27-4082-8B73-F879B675CF65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5BD-4FA1-8BFD-6D5090B86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extra-curricular/personal activity</c:v>
                </c:pt>
                <c:pt idx="1">
                  <c:v>Started too early</c:v>
                </c:pt>
                <c:pt idx="2">
                  <c:v>Transportation problems</c:v>
                </c:pt>
                <c:pt idx="4">
                  <c:v>Working</c:v>
                </c:pt>
                <c:pt idx="5">
                  <c:v>have never missed a lecture</c:v>
                </c:pt>
                <c:pt idx="6">
                  <c:v>Childcare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28.36</c:v>
                </c:pt>
                <c:pt idx="1">
                  <c:v>25.75</c:v>
                </c:pt>
                <c:pt idx="2">
                  <c:v>24.63</c:v>
                </c:pt>
                <c:pt idx="4">
                  <c:v>15.67</c:v>
                </c:pt>
                <c:pt idx="5">
                  <c:v>6.72</c:v>
                </c:pt>
                <c:pt idx="6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C-A64F-BDB2-2DE7365A57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2"/>
        <c:overlap val="-17"/>
        <c:axId val="1056930176"/>
        <c:axId val="1056951408"/>
      </c:barChart>
      <c:catAx>
        <c:axId val="1056930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6951408"/>
        <c:crosses val="autoZero"/>
        <c:auto val="1"/>
        <c:lblAlgn val="ctr"/>
        <c:lblOffset val="100"/>
        <c:noMultiLvlLbl val="0"/>
      </c:catAx>
      <c:valAx>
        <c:axId val="1056951408"/>
        <c:scaling>
          <c:orientation val="minMax"/>
          <c:max val="7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1056930176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" panose="00000500000000000000" pitchFamily="2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7/18/2024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" panose="00000500000000000000" pitchFamily="2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" panose="00000500000000000000" pitchFamily="2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 Facilities includes the Barn, Welly, gym, Rugby pitch, sports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99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6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8000" b="1" i="0" kern="1200" spc="-100" baseline="0">
          <a:solidFill>
            <a:schemeClr val="tx2"/>
          </a:solidFill>
          <a:latin typeface="Montserrat" panose="00000500000000000000" pitchFamily="2" charset="0"/>
          <a:ea typeface="Open Sans Light" panose="020B0306030504020204" pitchFamily="34" charset="0"/>
          <a:cs typeface="Poppins Light" pitchFamily="2" charset="77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spc="-30" baseline="0" dirty="0" smtClean="0">
          <a:solidFill>
            <a:schemeClr val="tx1"/>
          </a:solidFill>
          <a:effectLst/>
          <a:latin typeface="Montserrat" panose="00000500000000000000" pitchFamily="2" charset="0"/>
          <a:ea typeface="Open Sans Light" panose="020B0306030504020204" pitchFamily="34" charset="0"/>
          <a:cs typeface="Open Sans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spc="-30" baseline="0" dirty="0" smtClean="0">
          <a:solidFill>
            <a:schemeClr val="tx1"/>
          </a:solidFill>
          <a:effectLst/>
          <a:latin typeface="Montserrat" panose="00000500000000000000" pitchFamily="2" charset="0"/>
          <a:ea typeface="Open Sans Light" panose="020B0306030504020204" pitchFamily="34" charset="0"/>
          <a:cs typeface="Open Sans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spc="-30" baseline="0" dirty="0" smtClean="0">
          <a:solidFill>
            <a:schemeClr val="tx1"/>
          </a:solidFill>
          <a:effectLst/>
          <a:latin typeface="Montserrat" panose="00000500000000000000" pitchFamily="2" charset="0"/>
          <a:ea typeface="Open Sans Light" panose="020B0306030504020204" pitchFamily="34" charset="0"/>
          <a:cs typeface="Open Sans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 smtClean="0">
          <a:solidFill>
            <a:schemeClr val="tx1"/>
          </a:solidFill>
          <a:effectLst/>
          <a:latin typeface="Montserrat" panose="00000500000000000000" pitchFamily="2" charset="0"/>
          <a:ea typeface="Open Sans Light" panose="020B0306030504020204" pitchFamily="34" charset="0"/>
          <a:cs typeface="Open Sans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>
          <a:solidFill>
            <a:schemeClr val="tx1"/>
          </a:solidFill>
          <a:effectLst/>
          <a:latin typeface="Montserrat" panose="00000500000000000000" pitchFamily="2" charset="0"/>
          <a:ea typeface="Open Sans Light" panose="020B0306030504020204" pitchFamily="34" charset="0"/>
          <a:cs typeface="Open Sans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407">
            <a:extLst>
              <a:ext uri="{FF2B5EF4-FFF2-40B4-BE49-F238E27FC236}">
                <a16:creationId xmlns:a16="http://schemas.microsoft.com/office/drawing/2014/main" id="{3291CF4E-10D2-0580-4288-C0CB3AD3CA51}"/>
              </a:ext>
            </a:extLst>
          </p:cNvPr>
          <p:cNvSpPr txBox="1"/>
          <p:nvPr/>
        </p:nvSpPr>
        <p:spPr>
          <a:xfrm>
            <a:off x="1816099" y="2516867"/>
            <a:ext cx="21336000" cy="126214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Student Voice Survey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A5E00-C95A-3AEB-7674-6B27A488C9E9}"/>
              </a:ext>
            </a:extLst>
          </p:cNvPr>
          <p:cNvSpPr txBox="1"/>
          <p:nvPr/>
        </p:nvSpPr>
        <p:spPr>
          <a:xfrm>
            <a:off x="8682210" y="4268779"/>
            <a:ext cx="7603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spc="-3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Reviewing 2023/2024 Student Voice Priorities</a:t>
            </a:r>
          </a:p>
        </p:txBody>
      </p:sp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373A84B0-32D8-95F9-4861-2C54834238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11" y="262558"/>
            <a:ext cx="7961227" cy="16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2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library&#10;&#10;Description automatically generated">
            <a:extLst>
              <a:ext uri="{FF2B5EF4-FFF2-40B4-BE49-F238E27FC236}">
                <a16:creationId xmlns:a16="http://schemas.microsoft.com/office/drawing/2014/main" id="{8B417DFB-5AF5-C799-A554-E87D9C936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49"/>
          <a:stretch/>
        </p:blipFill>
        <p:spPr>
          <a:xfrm>
            <a:off x="609197" y="330276"/>
            <a:ext cx="17542275" cy="111949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59BE15-90CB-B41E-262A-1AF38951633D}"/>
              </a:ext>
            </a:extLst>
          </p:cNvPr>
          <p:cNvSpPr txBox="1"/>
          <p:nvPr/>
        </p:nvSpPr>
        <p:spPr>
          <a:xfrm>
            <a:off x="18421349" y="6415426"/>
            <a:ext cx="46422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Has there been a review of timetabling?</a:t>
            </a:r>
          </a:p>
          <a:p>
            <a:r>
              <a:rPr lang="en-GB" dirty="0">
                <a:solidFill>
                  <a:schemeClr val="tx2"/>
                </a:solidFill>
              </a:rPr>
              <a:t>Do students know if there has?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What are our priorities for 2024/2025?</a:t>
            </a:r>
          </a:p>
        </p:txBody>
      </p:sp>
    </p:spTree>
    <p:extLst>
      <p:ext uri="{BB962C8B-B14F-4D97-AF65-F5344CB8AC3E}">
        <p14:creationId xmlns:p14="http://schemas.microsoft.com/office/powerpoint/2010/main" val="123605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library&#10;&#10;Description automatically generated">
            <a:extLst>
              <a:ext uri="{FF2B5EF4-FFF2-40B4-BE49-F238E27FC236}">
                <a16:creationId xmlns:a16="http://schemas.microsoft.com/office/drawing/2014/main" id="{2A6FCD10-67E1-AE41-09DB-7A3A3CFEA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0"/>
          <a:stretch/>
        </p:blipFill>
        <p:spPr>
          <a:xfrm>
            <a:off x="3707250" y="283727"/>
            <a:ext cx="16963149" cy="131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7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 119">
            <a:extLst>
              <a:ext uri="{FF2B5EF4-FFF2-40B4-BE49-F238E27FC236}">
                <a16:creationId xmlns:a16="http://schemas.microsoft.com/office/drawing/2014/main" id="{D9EC9166-0F60-298D-49D6-BC07E25533C3}"/>
              </a:ext>
            </a:extLst>
          </p:cNvPr>
          <p:cNvSpPr/>
          <p:nvPr/>
        </p:nvSpPr>
        <p:spPr>
          <a:xfrm>
            <a:off x="1677110" y="6621972"/>
            <a:ext cx="9090215" cy="28862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65" h="2317">
                <a:moveTo>
                  <a:pt x="3265" y="2317"/>
                </a:moveTo>
                <a:lnTo>
                  <a:pt x="0" y="2317"/>
                </a:lnTo>
                <a:lnTo>
                  <a:pt x="0" y="0"/>
                </a:lnTo>
                <a:lnTo>
                  <a:pt x="3265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8689DFC0-9DF7-2452-1EF6-3C4C452954F0}"/>
              </a:ext>
            </a:extLst>
          </p:cNvPr>
          <p:cNvSpPr/>
          <p:nvPr/>
        </p:nvSpPr>
        <p:spPr>
          <a:xfrm>
            <a:off x="7930342" y="6621972"/>
            <a:ext cx="5336771" cy="28862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96" h="2317">
                <a:moveTo>
                  <a:pt x="4996" y="2317"/>
                </a:moveTo>
                <a:lnTo>
                  <a:pt x="0" y="2317"/>
                </a:lnTo>
                <a:lnTo>
                  <a:pt x="0" y="0"/>
                </a:lnTo>
                <a:lnTo>
                  <a:pt x="4996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EB114D70-BADC-E632-CCAB-53FA2D5CB93D}"/>
              </a:ext>
            </a:extLst>
          </p:cNvPr>
          <p:cNvSpPr/>
          <p:nvPr/>
        </p:nvSpPr>
        <p:spPr>
          <a:xfrm>
            <a:off x="12528745" y="6621972"/>
            <a:ext cx="4289539" cy="28862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58" h="2317">
                <a:moveTo>
                  <a:pt x="1658" y="2317"/>
                </a:moveTo>
                <a:lnTo>
                  <a:pt x="0" y="2317"/>
                </a:lnTo>
                <a:lnTo>
                  <a:pt x="0" y="0"/>
                </a:lnTo>
                <a:lnTo>
                  <a:pt x="1658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947A4375-848A-6D8A-8F6C-8DA12AF91BA1}"/>
              </a:ext>
            </a:extLst>
          </p:cNvPr>
          <p:cNvSpPr/>
          <p:nvPr/>
        </p:nvSpPr>
        <p:spPr>
          <a:xfrm>
            <a:off x="16761431" y="6621972"/>
            <a:ext cx="3773367" cy="28862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15" h="2317">
                <a:moveTo>
                  <a:pt x="4115" y="2317"/>
                </a:moveTo>
                <a:lnTo>
                  <a:pt x="0" y="2317"/>
                </a:lnTo>
                <a:lnTo>
                  <a:pt x="0" y="0"/>
                </a:lnTo>
                <a:lnTo>
                  <a:pt x="4115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33D86349-1E09-006A-F8FA-7F9F29A60D53}"/>
              </a:ext>
            </a:extLst>
          </p:cNvPr>
          <p:cNvSpPr/>
          <p:nvPr/>
        </p:nvSpPr>
        <p:spPr>
          <a:xfrm>
            <a:off x="20475617" y="6621972"/>
            <a:ext cx="2032691" cy="28862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476" h="2317">
                <a:moveTo>
                  <a:pt x="2476" y="2317"/>
                </a:moveTo>
                <a:lnTo>
                  <a:pt x="0" y="2317"/>
                </a:lnTo>
                <a:lnTo>
                  <a:pt x="0" y="0"/>
                </a:lnTo>
                <a:lnTo>
                  <a:pt x="2476" y="0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1F01E2-8FF8-A5B6-FCD8-C8C7CEF34ACB}"/>
              </a:ext>
            </a:extLst>
          </p:cNvPr>
          <p:cNvSpPr txBox="1"/>
          <p:nvPr/>
        </p:nvSpPr>
        <p:spPr>
          <a:xfrm>
            <a:off x="1520825" y="2052558"/>
            <a:ext cx="21336000" cy="362913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Considering Harper’s estates and facilities as they are, which 3 areas of campus would YOU prioritise for investment?</a:t>
            </a:r>
            <a:endParaRPr lang="en-US" sz="7000" spc="-330" dirty="0"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2535DB-5CE5-B99A-BB8F-81A62DF643C5}"/>
              </a:ext>
            </a:extLst>
          </p:cNvPr>
          <p:cNvSpPr txBox="1"/>
          <p:nvPr/>
        </p:nvSpPr>
        <p:spPr>
          <a:xfrm>
            <a:off x="2754487" y="7580214"/>
            <a:ext cx="3660961" cy="514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SU Facilities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33F933-1716-AC33-61DA-95A17700D4B7}"/>
              </a:ext>
            </a:extLst>
          </p:cNvPr>
          <p:cNvSpPr txBox="1"/>
          <p:nvPr/>
        </p:nvSpPr>
        <p:spPr>
          <a:xfrm>
            <a:off x="8339180" y="7580214"/>
            <a:ext cx="3660961" cy="143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Informal Learning/Socializing Space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7F130A1-0C55-1ACD-C43B-364E2B03BB3E}"/>
              </a:ext>
            </a:extLst>
          </p:cNvPr>
          <p:cNvSpPr txBox="1"/>
          <p:nvPr/>
        </p:nvSpPr>
        <p:spPr>
          <a:xfrm>
            <a:off x="17581605" y="7499212"/>
            <a:ext cx="2245449" cy="976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Parking/Road Conditions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8F393B-A0A8-CCA2-6836-DF0AC3221CD4}"/>
              </a:ext>
            </a:extLst>
          </p:cNvPr>
          <p:cNvSpPr txBox="1"/>
          <p:nvPr/>
        </p:nvSpPr>
        <p:spPr>
          <a:xfrm>
            <a:off x="12830861" y="7508434"/>
            <a:ext cx="3660961" cy="514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400" spc="-3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Library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004CA3-86FB-8EA9-9427-0B884FE062C9}"/>
              </a:ext>
            </a:extLst>
          </p:cNvPr>
          <p:cNvSpPr txBox="1"/>
          <p:nvPr/>
        </p:nvSpPr>
        <p:spPr>
          <a:xfrm>
            <a:off x="2764275" y="7055377"/>
            <a:ext cx="3660960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200" b="1" spc="-3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48.58%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DEFB26C-8D2D-3FD1-353A-02C037810647}"/>
              </a:ext>
            </a:extLst>
          </p:cNvPr>
          <p:cNvSpPr txBox="1"/>
          <p:nvPr/>
        </p:nvSpPr>
        <p:spPr>
          <a:xfrm>
            <a:off x="8486125" y="6912049"/>
            <a:ext cx="3660960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200" b="1" spc="-3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32.08%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2E5C334-4490-769F-5CD4-B264F8577105}"/>
              </a:ext>
            </a:extLst>
          </p:cNvPr>
          <p:cNvSpPr txBox="1"/>
          <p:nvPr/>
        </p:nvSpPr>
        <p:spPr>
          <a:xfrm>
            <a:off x="17752860" y="6858000"/>
            <a:ext cx="1902941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200" b="1" spc="-3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25%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5F8162-EF8C-C6E2-97E5-C153781A912D}"/>
              </a:ext>
            </a:extLst>
          </p:cNvPr>
          <p:cNvSpPr txBox="1"/>
          <p:nvPr/>
        </p:nvSpPr>
        <p:spPr>
          <a:xfrm>
            <a:off x="12877889" y="6914437"/>
            <a:ext cx="3660960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200" b="1" spc="-3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29.72%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32407D7F-E9D8-2691-07E0-174E4DEFEA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794" y="230913"/>
            <a:ext cx="5285338" cy="1079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E61137-F313-0ACD-D5EB-DF1524D28DFF}"/>
              </a:ext>
            </a:extLst>
          </p:cNvPr>
          <p:cNvSpPr txBox="1"/>
          <p:nvPr/>
        </p:nvSpPr>
        <p:spPr>
          <a:xfrm>
            <a:off x="14223578" y="9879966"/>
            <a:ext cx="98825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-120" dirty="0">
                <a:latin typeface="Montserrat" panose="00000500000000000000" pitchFamily="2" charset="0"/>
                <a:cs typeface="Poppins" panose="00000500000000000000" pitchFamily="2" charset="0"/>
              </a:rPr>
              <a:t>Shown as percentage of all responses.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5981C2-7617-5DC9-A28F-2B0E75F71BFC}"/>
              </a:ext>
            </a:extLst>
          </p:cNvPr>
          <p:cNvSpPr txBox="1"/>
          <p:nvPr/>
        </p:nvSpPr>
        <p:spPr>
          <a:xfrm>
            <a:off x="20063615" y="7640152"/>
            <a:ext cx="2786127" cy="49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1800" spc="-3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Accommodation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66A2D-0642-358A-E0A8-021A61ECB643}"/>
              </a:ext>
            </a:extLst>
          </p:cNvPr>
          <p:cNvSpPr txBox="1"/>
          <p:nvPr/>
        </p:nvSpPr>
        <p:spPr>
          <a:xfrm>
            <a:off x="20261164" y="6911341"/>
            <a:ext cx="252077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200" b="1" spc="-30" dirty="0">
                <a:solidFill>
                  <a:schemeClr val="bg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17.45%</a:t>
            </a:r>
          </a:p>
        </p:txBody>
      </p:sp>
    </p:spTree>
    <p:extLst>
      <p:ext uri="{BB962C8B-B14F-4D97-AF65-F5344CB8AC3E}">
        <p14:creationId xmlns:p14="http://schemas.microsoft.com/office/powerpoint/2010/main" val="54674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3D83D4B2-C0C8-0000-F56B-CB572E442A23}"/>
              </a:ext>
            </a:extLst>
          </p:cNvPr>
          <p:cNvSpPr txBox="1"/>
          <p:nvPr/>
        </p:nvSpPr>
        <p:spPr>
          <a:xfrm>
            <a:off x="1520825" y="5890"/>
            <a:ext cx="21336000" cy="24236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What would you like added to the SU Hub on the ground floor of </a:t>
            </a:r>
            <a:r>
              <a:rPr lang="en-GB" sz="7000" spc="-330" dirty="0" err="1">
                <a:latin typeface="Montserrat" panose="00000500000000000000" pitchFamily="2" charset="0"/>
                <a:cs typeface="Poppins" panose="00000500000000000000" pitchFamily="2" charset="0"/>
              </a:rPr>
              <a:t>Faccenda</a:t>
            </a:r>
            <a:r>
              <a:rPr lang="en-GB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?</a:t>
            </a:r>
            <a:endParaRPr lang="en-US" sz="7000" spc="-330" dirty="0"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3548B9-ACE6-B329-E8B1-CAF74DAB1785}"/>
              </a:ext>
            </a:extLst>
          </p:cNvPr>
          <p:cNvSpPr txBox="1"/>
          <p:nvPr/>
        </p:nvSpPr>
        <p:spPr>
          <a:xfrm>
            <a:off x="1147446" y="3632571"/>
            <a:ext cx="2719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-120" dirty="0">
                <a:latin typeface="Montserrat" panose="00000500000000000000" pitchFamily="2" charset="0"/>
                <a:cs typeface="Poppins" panose="00000500000000000000" pitchFamily="2" charset="0"/>
              </a:rPr>
              <a:t>Average Ranking with Weighted Distribution</a:t>
            </a:r>
          </a:p>
        </p:txBody>
      </p:sp>
      <p:pic>
        <p:nvPicPr>
          <p:cNvPr id="13" name="Picture 12" descr="A graph with colorful bars&#10;&#10;Description automatically generated">
            <a:extLst>
              <a:ext uri="{FF2B5EF4-FFF2-40B4-BE49-F238E27FC236}">
                <a16:creationId xmlns:a16="http://schemas.microsoft.com/office/drawing/2014/main" id="{F1EFA81C-89FA-5817-FC6C-2D6E41A39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398" y="2663075"/>
            <a:ext cx="15221695" cy="1077696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04251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poster with yellow and white text&#10;&#10;Description automatically generated">
            <a:extLst>
              <a:ext uri="{FF2B5EF4-FFF2-40B4-BE49-F238E27FC236}">
                <a16:creationId xmlns:a16="http://schemas.microsoft.com/office/drawing/2014/main" id="{B0646D43-9985-217E-33C4-F3DCB99C1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35"/>
          <a:stretch/>
        </p:blipFill>
        <p:spPr>
          <a:xfrm>
            <a:off x="1286598" y="1395403"/>
            <a:ext cx="21804453" cy="3718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0D4D15-073A-F14F-64C5-9AB13F330418}"/>
              </a:ext>
            </a:extLst>
          </p:cNvPr>
          <p:cNvSpPr txBox="1"/>
          <p:nvPr/>
        </p:nvSpPr>
        <p:spPr>
          <a:xfrm>
            <a:off x="9703738" y="5521898"/>
            <a:ext cx="497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7200" kern="1200" spc="-330" dirty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Poppins" panose="00000500000000000000" pitchFamily="2" charset="0"/>
              </a:rPr>
              <a:t>2024/2025</a:t>
            </a:r>
            <a:endParaRPr lang="en-GB" sz="7200" spc="-330" dirty="0">
              <a:solidFill>
                <a:schemeClr val="tx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1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733EB65C-25E2-9E12-E840-FA741FCCBA8E}"/>
              </a:ext>
            </a:extLst>
          </p:cNvPr>
          <p:cNvSpPr/>
          <p:nvPr/>
        </p:nvSpPr>
        <p:spPr>
          <a:xfrm>
            <a:off x="4593238" y="4042764"/>
            <a:ext cx="13402224" cy="1687395"/>
          </a:xfrm>
          <a:prstGeom prst="roundRect">
            <a:avLst>
              <a:gd name="adj" fmla="val 24582"/>
            </a:avLst>
          </a:prstGeom>
          <a:solidFill>
            <a:schemeClr val="accent6">
              <a:alpha val="2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FC50D71F-8D35-FD70-5B72-11129855B267}"/>
              </a:ext>
            </a:extLst>
          </p:cNvPr>
          <p:cNvSpPr/>
          <p:nvPr/>
        </p:nvSpPr>
        <p:spPr>
          <a:xfrm>
            <a:off x="5092800" y="4532536"/>
            <a:ext cx="12403102" cy="707858"/>
          </a:xfrm>
          <a:prstGeom prst="roundRect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6281A6E5-C35C-2F75-713D-5263140A6D2D}"/>
              </a:ext>
            </a:extLst>
          </p:cNvPr>
          <p:cNvSpPr/>
          <p:nvPr/>
        </p:nvSpPr>
        <p:spPr>
          <a:xfrm>
            <a:off x="5092800" y="4532536"/>
            <a:ext cx="6245760" cy="70785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49EC3C-A802-8744-023D-7ACEA8D5CA8F}"/>
              </a:ext>
            </a:extLst>
          </p:cNvPr>
          <p:cNvGrpSpPr/>
          <p:nvPr/>
        </p:nvGrpSpPr>
        <p:grpSpPr>
          <a:xfrm>
            <a:off x="10745578" y="4402651"/>
            <a:ext cx="1097543" cy="1096682"/>
            <a:chOff x="12677180" y="4338121"/>
            <a:chExt cx="1097543" cy="1096682"/>
          </a:xfrm>
        </p:grpSpPr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E8EAE5C1-27B9-4A25-21A5-CC04C7E854C3}"/>
                </a:ext>
              </a:extLst>
            </p:cNvPr>
            <p:cNvSpPr/>
            <p:nvPr/>
          </p:nvSpPr>
          <p:spPr>
            <a:xfrm>
              <a:off x="12677180" y="4338121"/>
              <a:ext cx="1097543" cy="10966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2" h="881">
                  <a:moveTo>
                    <a:pt x="882" y="440"/>
                  </a:moveTo>
                  <a:cubicBezTo>
                    <a:pt x="882" y="684"/>
                    <a:pt x="684" y="881"/>
                    <a:pt x="440" y="881"/>
                  </a:cubicBezTo>
                  <a:cubicBezTo>
                    <a:pt x="197" y="881"/>
                    <a:pt x="0" y="684"/>
                    <a:pt x="0" y="440"/>
                  </a:cubicBezTo>
                  <a:cubicBezTo>
                    <a:pt x="0" y="197"/>
                    <a:pt x="197" y="0"/>
                    <a:pt x="440" y="0"/>
                  </a:cubicBezTo>
                  <a:cubicBezTo>
                    <a:pt x="684" y="0"/>
                    <a:pt x="882" y="197"/>
                    <a:pt x="882" y="440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B5F8F866-00F8-5578-EB68-3C720A9A0177}"/>
                </a:ext>
              </a:extLst>
            </p:cNvPr>
            <p:cNvSpPr/>
            <p:nvPr/>
          </p:nvSpPr>
          <p:spPr>
            <a:xfrm>
              <a:off x="12677180" y="4338121"/>
              <a:ext cx="1097543" cy="109668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2" h="881">
                  <a:moveTo>
                    <a:pt x="882" y="440"/>
                  </a:moveTo>
                  <a:cubicBezTo>
                    <a:pt x="882" y="684"/>
                    <a:pt x="684" y="881"/>
                    <a:pt x="440" y="881"/>
                  </a:cubicBezTo>
                  <a:cubicBezTo>
                    <a:pt x="197" y="881"/>
                    <a:pt x="0" y="684"/>
                    <a:pt x="0" y="440"/>
                  </a:cubicBezTo>
                  <a:cubicBezTo>
                    <a:pt x="0" y="197"/>
                    <a:pt x="197" y="0"/>
                    <a:pt x="440" y="0"/>
                  </a:cubicBezTo>
                  <a:cubicBezTo>
                    <a:pt x="684" y="0"/>
                    <a:pt x="882" y="197"/>
                    <a:pt x="882" y="440"/>
                  </a:cubicBezTo>
                  <a:close/>
                </a:path>
              </a:pathLst>
            </a:custGeom>
            <a:solidFill>
              <a:srgbClr val="F1F6F8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02C06D8-0321-F321-C8BD-0BD98FA31AC4}"/>
                </a:ext>
              </a:extLst>
            </p:cNvPr>
            <p:cNvSpPr/>
            <p:nvPr/>
          </p:nvSpPr>
          <p:spPr>
            <a:xfrm>
              <a:off x="12872769" y="4533782"/>
              <a:ext cx="706364" cy="7066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8" h="568">
                  <a:moveTo>
                    <a:pt x="568" y="283"/>
                  </a:moveTo>
                  <a:cubicBezTo>
                    <a:pt x="568" y="440"/>
                    <a:pt x="441" y="568"/>
                    <a:pt x="283" y="568"/>
                  </a:cubicBezTo>
                  <a:cubicBezTo>
                    <a:pt x="127" y="568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ubicBezTo>
                    <a:pt x="441" y="0"/>
                    <a:pt x="568" y="127"/>
                    <a:pt x="568" y="283"/>
                  </a:cubicBezTo>
                  <a:close/>
                </a:path>
              </a:pathLst>
            </a:custGeom>
            <a:solidFill>
              <a:srgbClr val="F1F6F8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6D3D4C-8FD7-295A-3AD2-85FA9D8D86DB}"/>
              </a:ext>
            </a:extLst>
          </p:cNvPr>
          <p:cNvSpPr txBox="1"/>
          <p:nvPr/>
        </p:nvSpPr>
        <p:spPr>
          <a:xfrm>
            <a:off x="1505585" y="232979"/>
            <a:ext cx="21336000" cy="24236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What inspires you, or would inspire you, to attend lectures more frequently?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D2F5CC-CCAD-84D7-DE98-2C026893C19F}"/>
              </a:ext>
            </a:extLst>
          </p:cNvPr>
          <p:cNvSpPr txBox="1"/>
          <p:nvPr/>
        </p:nvSpPr>
        <p:spPr>
          <a:xfrm>
            <a:off x="1513206" y="2671799"/>
            <a:ext cx="2133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-120" dirty="0">
                <a:latin typeface="Montserrat" panose="00000500000000000000" pitchFamily="2" charset="0"/>
                <a:cs typeface="Poppins" panose="00000500000000000000" pitchFamily="2" charset="0"/>
              </a:rPr>
              <a:t>With few exceptions, students responded in one of three ways.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C5989D-5946-BBFD-30ED-718C8D246AC5}"/>
              </a:ext>
            </a:extLst>
          </p:cNvPr>
          <p:cNvSpPr txBox="1"/>
          <p:nvPr/>
        </p:nvSpPr>
        <p:spPr>
          <a:xfrm>
            <a:off x="4630015" y="5967887"/>
            <a:ext cx="13402224" cy="191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Students said they would be more inspired to attend lectures if the lectures were more </a:t>
            </a:r>
            <a:r>
              <a:rPr lang="en-US" sz="28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engaging</a:t>
            </a:r>
            <a:r>
              <a:rPr lang="en-US" sz="2800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.  </a:t>
            </a:r>
          </a:p>
          <a:p>
            <a:pPr>
              <a:lnSpc>
                <a:spcPts val="3600"/>
              </a:lnSpc>
            </a:pPr>
            <a:endParaRPr lang="en-US" sz="2800" spc="-30" dirty="0">
              <a:solidFill>
                <a:schemeClr val="tx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600"/>
              </a:lnSpc>
            </a:pPr>
            <a:r>
              <a:rPr lang="en-US" sz="2800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They used words like…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D1C142-EAFA-9D73-6FC1-BBCE84357A3A}"/>
              </a:ext>
            </a:extLst>
          </p:cNvPr>
          <p:cNvSpPr txBox="1"/>
          <p:nvPr/>
        </p:nvSpPr>
        <p:spPr>
          <a:xfrm>
            <a:off x="1453384" y="4251487"/>
            <a:ext cx="229056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000" spc="-330" dirty="0">
                <a:solidFill>
                  <a:schemeClr val="accent1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46%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970241-0509-E22F-0640-CB69BE9A7A12}"/>
              </a:ext>
            </a:extLst>
          </p:cNvPr>
          <p:cNvSpPr txBox="1"/>
          <p:nvPr/>
        </p:nvSpPr>
        <p:spPr>
          <a:xfrm>
            <a:off x="9294098" y="8529669"/>
            <a:ext cx="30778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-30" dirty="0">
                <a:solidFill>
                  <a:srgbClr val="F3BD4E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passion</a:t>
            </a:r>
            <a:endParaRPr lang="en-GB" sz="4400" b="1" spc="-30" dirty="0">
              <a:solidFill>
                <a:srgbClr val="F3BD4E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B6B0D-65C3-C573-E1F2-4D14419BC2DA}"/>
              </a:ext>
            </a:extLst>
          </p:cNvPr>
          <p:cNvSpPr txBox="1"/>
          <p:nvPr/>
        </p:nvSpPr>
        <p:spPr>
          <a:xfrm>
            <a:off x="9294098" y="9754807"/>
            <a:ext cx="35837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-30" dirty="0">
                <a:solidFill>
                  <a:srgbClr val="6C56B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interactive</a:t>
            </a:r>
            <a:endParaRPr lang="en-GB" sz="4400" b="1" spc="-30" dirty="0">
              <a:solidFill>
                <a:srgbClr val="6C56B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01041-C214-6B78-C38E-2010065EA892}"/>
              </a:ext>
            </a:extLst>
          </p:cNvPr>
          <p:cNvSpPr txBox="1"/>
          <p:nvPr/>
        </p:nvSpPr>
        <p:spPr>
          <a:xfrm>
            <a:off x="9294098" y="10952300"/>
            <a:ext cx="55291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-30" dirty="0">
                <a:solidFill>
                  <a:srgbClr val="45C9A0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not reading from PowerPoint</a:t>
            </a:r>
            <a:endParaRPr lang="en-GB" sz="4400" b="1" spc="-30" dirty="0">
              <a:solidFill>
                <a:srgbClr val="45C9A0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ounded Rectangle 225">
            <a:extLst>
              <a:ext uri="{FF2B5EF4-FFF2-40B4-BE49-F238E27FC236}">
                <a16:creationId xmlns:a16="http://schemas.microsoft.com/office/drawing/2014/main" id="{5DB85F45-735B-17ED-6C72-CBE0FC43970E}"/>
              </a:ext>
            </a:extLst>
          </p:cNvPr>
          <p:cNvSpPr/>
          <p:nvPr/>
        </p:nvSpPr>
        <p:spPr>
          <a:xfrm>
            <a:off x="4792816" y="4349914"/>
            <a:ext cx="13402224" cy="1686148"/>
          </a:xfrm>
          <a:prstGeom prst="roundRect">
            <a:avLst>
              <a:gd name="adj" fmla="val 27635"/>
            </a:avLst>
          </a:prstGeom>
          <a:solidFill>
            <a:schemeClr val="accent6">
              <a:alpha val="2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27" name="Rounded Rectangle 226">
            <a:extLst>
              <a:ext uri="{FF2B5EF4-FFF2-40B4-BE49-F238E27FC236}">
                <a16:creationId xmlns:a16="http://schemas.microsoft.com/office/drawing/2014/main" id="{8CB54422-C92D-522D-D288-E99131C79075}"/>
              </a:ext>
            </a:extLst>
          </p:cNvPr>
          <p:cNvSpPr/>
          <p:nvPr/>
        </p:nvSpPr>
        <p:spPr>
          <a:xfrm>
            <a:off x="5144458" y="4839682"/>
            <a:ext cx="12403102" cy="706612"/>
          </a:xfrm>
          <a:prstGeom prst="roundRect">
            <a:avLst>
              <a:gd name="adj" fmla="val 50000"/>
            </a:avLst>
          </a:prstGeom>
          <a:solidFill>
            <a:schemeClr val="accent2">
              <a:alpha val="3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28" name="Rounded Rectangle 227">
            <a:extLst>
              <a:ext uri="{FF2B5EF4-FFF2-40B4-BE49-F238E27FC236}">
                <a16:creationId xmlns:a16="http://schemas.microsoft.com/office/drawing/2014/main" id="{980BBC82-C2F1-DDD5-0326-8A3C609DCFB0}"/>
              </a:ext>
            </a:extLst>
          </p:cNvPr>
          <p:cNvSpPr/>
          <p:nvPr/>
        </p:nvSpPr>
        <p:spPr>
          <a:xfrm>
            <a:off x="5144457" y="4839682"/>
            <a:ext cx="4960739" cy="7066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4C449A-B8F3-C041-7570-6278C36A79E2}"/>
              </a:ext>
            </a:extLst>
          </p:cNvPr>
          <p:cNvGrpSpPr/>
          <p:nvPr/>
        </p:nvGrpSpPr>
        <p:grpSpPr>
          <a:xfrm>
            <a:off x="9257433" y="4527601"/>
            <a:ext cx="1097543" cy="1097928"/>
            <a:chOff x="7716437" y="7575828"/>
            <a:chExt cx="1097543" cy="1097928"/>
          </a:xfrm>
        </p:grpSpPr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5243829F-355D-FC1F-6AFF-63285C278A19}"/>
                </a:ext>
              </a:extLst>
            </p:cNvPr>
            <p:cNvSpPr/>
            <p:nvPr/>
          </p:nvSpPr>
          <p:spPr>
            <a:xfrm>
              <a:off x="7716437" y="7575828"/>
              <a:ext cx="1097543" cy="10979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2" h="882">
                  <a:moveTo>
                    <a:pt x="882" y="441"/>
                  </a:moveTo>
                  <a:cubicBezTo>
                    <a:pt x="882" y="685"/>
                    <a:pt x="684" y="882"/>
                    <a:pt x="441" y="882"/>
                  </a:cubicBezTo>
                  <a:cubicBezTo>
                    <a:pt x="198" y="882"/>
                    <a:pt x="0" y="685"/>
                    <a:pt x="0" y="441"/>
                  </a:cubicBezTo>
                  <a:cubicBezTo>
                    <a:pt x="0" y="198"/>
                    <a:pt x="198" y="0"/>
                    <a:pt x="441" y="0"/>
                  </a:cubicBezTo>
                  <a:cubicBezTo>
                    <a:pt x="684" y="0"/>
                    <a:pt x="882" y="198"/>
                    <a:pt x="882" y="441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9417E538-992D-BB1C-5163-44EACE750F2C}"/>
                </a:ext>
              </a:extLst>
            </p:cNvPr>
            <p:cNvSpPr/>
            <p:nvPr/>
          </p:nvSpPr>
          <p:spPr>
            <a:xfrm>
              <a:off x="7716437" y="7575828"/>
              <a:ext cx="1097543" cy="10979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2" h="882">
                  <a:moveTo>
                    <a:pt x="882" y="441"/>
                  </a:moveTo>
                  <a:cubicBezTo>
                    <a:pt x="882" y="685"/>
                    <a:pt x="684" y="882"/>
                    <a:pt x="441" y="882"/>
                  </a:cubicBezTo>
                  <a:cubicBezTo>
                    <a:pt x="198" y="882"/>
                    <a:pt x="0" y="685"/>
                    <a:pt x="0" y="441"/>
                  </a:cubicBezTo>
                  <a:cubicBezTo>
                    <a:pt x="0" y="198"/>
                    <a:pt x="198" y="0"/>
                    <a:pt x="441" y="0"/>
                  </a:cubicBezTo>
                  <a:cubicBezTo>
                    <a:pt x="684" y="0"/>
                    <a:pt x="882" y="198"/>
                    <a:pt x="882" y="441"/>
                  </a:cubicBezTo>
                  <a:close/>
                </a:path>
              </a:pathLst>
            </a:custGeom>
            <a:solidFill>
              <a:srgbClr val="F1F6F8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CA89730B-9A57-1FD1-7D68-169EB25CFBF4}"/>
                </a:ext>
              </a:extLst>
            </p:cNvPr>
            <p:cNvSpPr/>
            <p:nvPr/>
          </p:nvSpPr>
          <p:spPr>
            <a:xfrm>
              <a:off x="7912027" y="7771486"/>
              <a:ext cx="706364" cy="7066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8" h="568">
                  <a:moveTo>
                    <a:pt x="568" y="284"/>
                  </a:moveTo>
                  <a:cubicBezTo>
                    <a:pt x="568" y="441"/>
                    <a:pt x="440" y="568"/>
                    <a:pt x="284" y="568"/>
                  </a:cubicBezTo>
                  <a:cubicBezTo>
                    <a:pt x="127" y="568"/>
                    <a:pt x="0" y="441"/>
                    <a:pt x="0" y="284"/>
                  </a:cubicBezTo>
                  <a:cubicBezTo>
                    <a:pt x="0" y="127"/>
                    <a:pt x="127" y="0"/>
                    <a:pt x="284" y="0"/>
                  </a:cubicBezTo>
                  <a:cubicBezTo>
                    <a:pt x="440" y="0"/>
                    <a:pt x="568" y="127"/>
                    <a:pt x="568" y="284"/>
                  </a:cubicBezTo>
                  <a:close/>
                </a:path>
              </a:pathLst>
            </a:custGeom>
            <a:solidFill>
              <a:srgbClr val="F1F6F8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6D3D4C-8FD7-295A-3AD2-85FA9D8D86DB}"/>
              </a:ext>
            </a:extLst>
          </p:cNvPr>
          <p:cNvSpPr txBox="1"/>
          <p:nvPr/>
        </p:nvSpPr>
        <p:spPr>
          <a:xfrm>
            <a:off x="1505585" y="232979"/>
            <a:ext cx="21336000" cy="24236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What inspires you, or would inspire you, to attend lectures more frequently?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D2F5CC-CCAD-84D7-DE98-2C026893C19F}"/>
              </a:ext>
            </a:extLst>
          </p:cNvPr>
          <p:cNvSpPr txBox="1"/>
          <p:nvPr/>
        </p:nvSpPr>
        <p:spPr>
          <a:xfrm>
            <a:off x="1513206" y="2671799"/>
            <a:ext cx="2133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-120" dirty="0">
                <a:latin typeface="Montserrat" panose="00000500000000000000" pitchFamily="2" charset="0"/>
                <a:cs typeface="Poppins" panose="00000500000000000000" pitchFamily="2" charset="0"/>
              </a:rPr>
              <a:t>With only a few exceptions, students responded in one of three ways.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F3B3DD-DFA8-2F0A-44C1-0D5E29E136EF}"/>
              </a:ext>
            </a:extLst>
          </p:cNvPr>
          <p:cNvSpPr txBox="1"/>
          <p:nvPr/>
        </p:nvSpPr>
        <p:spPr>
          <a:xfrm>
            <a:off x="4681672" y="6348143"/>
            <a:ext cx="15982086" cy="2373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Students said they would be more inspired to attend lectures if the </a:t>
            </a:r>
            <a:r>
              <a:rPr lang="en-US" sz="28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content</a:t>
            </a:r>
            <a:r>
              <a:rPr lang="en-US" sz="2800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 was improved. </a:t>
            </a:r>
          </a:p>
          <a:p>
            <a:pPr>
              <a:lnSpc>
                <a:spcPts val="3600"/>
              </a:lnSpc>
            </a:pPr>
            <a:endParaRPr lang="en-US" sz="2800" spc="-30" dirty="0">
              <a:solidFill>
                <a:schemeClr val="tx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600"/>
              </a:lnSpc>
            </a:pPr>
            <a:r>
              <a:rPr lang="en-US" sz="2800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They used words like…</a:t>
            </a:r>
          </a:p>
          <a:p>
            <a:pPr>
              <a:lnSpc>
                <a:spcPts val="3600"/>
              </a:lnSpc>
            </a:pPr>
            <a:endParaRPr lang="en-US" sz="2800" spc="-30" dirty="0">
              <a:solidFill>
                <a:schemeClr val="tx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16DBCA-749E-BEB9-107E-D5979DA1F57D}"/>
              </a:ext>
            </a:extLst>
          </p:cNvPr>
          <p:cNvSpPr txBox="1"/>
          <p:nvPr/>
        </p:nvSpPr>
        <p:spPr>
          <a:xfrm>
            <a:off x="1513206" y="4540614"/>
            <a:ext cx="229056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000" spc="-330" dirty="0">
                <a:solidFill>
                  <a:schemeClr val="accent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27%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87A46-2E67-A308-475F-B2E8460AB6F6}"/>
              </a:ext>
            </a:extLst>
          </p:cNvPr>
          <p:cNvSpPr txBox="1"/>
          <p:nvPr/>
        </p:nvSpPr>
        <p:spPr>
          <a:xfrm>
            <a:off x="9345755" y="9028236"/>
            <a:ext cx="98375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-30" dirty="0">
                <a:solidFill>
                  <a:srgbClr val="F3BD4E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relevant (especially to the current assignment)</a:t>
            </a:r>
            <a:endParaRPr lang="en-GB" sz="4400" b="1" spc="-30" dirty="0">
              <a:solidFill>
                <a:srgbClr val="F3BD4E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D1888-7C62-4F81-21A1-D81EAE01B5A6}"/>
              </a:ext>
            </a:extLst>
          </p:cNvPr>
          <p:cNvSpPr txBox="1"/>
          <p:nvPr/>
        </p:nvSpPr>
        <p:spPr>
          <a:xfrm>
            <a:off x="9453023" y="10835848"/>
            <a:ext cx="47512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-30" dirty="0">
                <a:solidFill>
                  <a:srgbClr val="6C56B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challenging</a:t>
            </a:r>
            <a:endParaRPr lang="en-GB" sz="4400" b="1" spc="-30" dirty="0">
              <a:solidFill>
                <a:srgbClr val="6C56B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7F1F5D-AE41-9D3C-D7EC-4044E0B9031B}"/>
              </a:ext>
            </a:extLst>
          </p:cNvPr>
          <p:cNvSpPr txBox="1"/>
          <p:nvPr/>
        </p:nvSpPr>
        <p:spPr>
          <a:xfrm>
            <a:off x="9356581" y="12121559"/>
            <a:ext cx="55291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-30" dirty="0">
                <a:solidFill>
                  <a:srgbClr val="45C9A0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interesting</a:t>
            </a:r>
            <a:endParaRPr lang="en-GB" sz="4400" b="1" spc="-30" dirty="0">
              <a:solidFill>
                <a:srgbClr val="45C9A0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ounded Rectangle 308">
            <a:extLst>
              <a:ext uri="{FF2B5EF4-FFF2-40B4-BE49-F238E27FC236}">
                <a16:creationId xmlns:a16="http://schemas.microsoft.com/office/drawing/2014/main" id="{A9AD56FE-E8D1-A930-EE4F-F5A3EE3BE5C0}"/>
              </a:ext>
            </a:extLst>
          </p:cNvPr>
          <p:cNvSpPr/>
          <p:nvPr/>
        </p:nvSpPr>
        <p:spPr>
          <a:xfrm>
            <a:off x="4637275" y="4672318"/>
            <a:ext cx="13402224" cy="1687395"/>
          </a:xfrm>
          <a:prstGeom prst="roundRect">
            <a:avLst>
              <a:gd name="adj" fmla="val 27018"/>
            </a:avLst>
          </a:prstGeom>
          <a:solidFill>
            <a:schemeClr val="accent6">
              <a:alpha val="2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10" name="Rounded Rectangle 309">
            <a:extLst>
              <a:ext uri="{FF2B5EF4-FFF2-40B4-BE49-F238E27FC236}">
                <a16:creationId xmlns:a16="http://schemas.microsoft.com/office/drawing/2014/main" id="{3178846D-64EB-3BD3-1EE1-EACAC80F5331}"/>
              </a:ext>
            </a:extLst>
          </p:cNvPr>
          <p:cNvSpPr/>
          <p:nvPr/>
        </p:nvSpPr>
        <p:spPr>
          <a:xfrm>
            <a:off x="5136837" y="5162086"/>
            <a:ext cx="12403102" cy="707858"/>
          </a:xfrm>
          <a:prstGeom prst="roundRect">
            <a:avLst>
              <a:gd name="adj" fmla="val 50000"/>
            </a:avLst>
          </a:prstGeom>
          <a:solidFill>
            <a:schemeClr val="accent3">
              <a:alpha val="30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11" name="Rounded Rectangle 310">
            <a:extLst>
              <a:ext uri="{FF2B5EF4-FFF2-40B4-BE49-F238E27FC236}">
                <a16:creationId xmlns:a16="http://schemas.microsoft.com/office/drawing/2014/main" id="{92B24DFE-BD7F-D7AB-DD36-51257D24C2EA}"/>
              </a:ext>
            </a:extLst>
          </p:cNvPr>
          <p:cNvSpPr/>
          <p:nvPr/>
        </p:nvSpPr>
        <p:spPr>
          <a:xfrm>
            <a:off x="5136837" y="5162086"/>
            <a:ext cx="2571535" cy="70785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12E525-9833-D342-E885-5A7F65BCB10A}"/>
              </a:ext>
            </a:extLst>
          </p:cNvPr>
          <p:cNvGrpSpPr/>
          <p:nvPr/>
        </p:nvGrpSpPr>
        <p:grpSpPr>
          <a:xfrm>
            <a:off x="7163420" y="4924358"/>
            <a:ext cx="1096297" cy="1097928"/>
            <a:chOff x="8957242" y="10816024"/>
            <a:chExt cx="1096297" cy="1097928"/>
          </a:xfrm>
        </p:grpSpPr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0CB0992A-CC8A-8815-0A81-B53BE36F86E7}"/>
                </a:ext>
              </a:extLst>
            </p:cNvPr>
            <p:cNvSpPr/>
            <p:nvPr/>
          </p:nvSpPr>
          <p:spPr>
            <a:xfrm>
              <a:off x="8957242" y="10816024"/>
              <a:ext cx="1096297" cy="10979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1" h="882">
                  <a:moveTo>
                    <a:pt x="881" y="441"/>
                  </a:moveTo>
                  <a:cubicBezTo>
                    <a:pt x="881" y="684"/>
                    <a:pt x="684" y="882"/>
                    <a:pt x="441" y="882"/>
                  </a:cubicBezTo>
                  <a:cubicBezTo>
                    <a:pt x="197" y="882"/>
                    <a:pt x="0" y="684"/>
                    <a:pt x="0" y="441"/>
                  </a:cubicBezTo>
                  <a:cubicBezTo>
                    <a:pt x="0" y="197"/>
                    <a:pt x="197" y="0"/>
                    <a:pt x="441" y="0"/>
                  </a:cubicBezTo>
                  <a:cubicBezTo>
                    <a:pt x="684" y="0"/>
                    <a:pt x="881" y="197"/>
                    <a:pt x="881" y="441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F8E4CDB8-B91C-AF95-753F-2D8C361E03DB}"/>
                </a:ext>
              </a:extLst>
            </p:cNvPr>
            <p:cNvSpPr/>
            <p:nvPr/>
          </p:nvSpPr>
          <p:spPr>
            <a:xfrm>
              <a:off x="8957242" y="10816024"/>
              <a:ext cx="1096297" cy="10979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81" h="882">
                  <a:moveTo>
                    <a:pt x="881" y="441"/>
                  </a:moveTo>
                  <a:cubicBezTo>
                    <a:pt x="881" y="684"/>
                    <a:pt x="684" y="882"/>
                    <a:pt x="441" y="882"/>
                  </a:cubicBezTo>
                  <a:cubicBezTo>
                    <a:pt x="197" y="882"/>
                    <a:pt x="0" y="684"/>
                    <a:pt x="0" y="441"/>
                  </a:cubicBezTo>
                  <a:cubicBezTo>
                    <a:pt x="0" y="197"/>
                    <a:pt x="197" y="0"/>
                    <a:pt x="441" y="0"/>
                  </a:cubicBezTo>
                  <a:cubicBezTo>
                    <a:pt x="684" y="0"/>
                    <a:pt x="881" y="197"/>
                    <a:pt x="881" y="441"/>
                  </a:cubicBezTo>
                  <a:close/>
                </a:path>
              </a:pathLst>
            </a:custGeom>
            <a:solidFill>
              <a:srgbClr val="F1F6F8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A37CE372-8CA5-70FF-0997-B00B62F06CAF}"/>
                </a:ext>
              </a:extLst>
            </p:cNvPr>
            <p:cNvSpPr/>
            <p:nvPr/>
          </p:nvSpPr>
          <p:spPr>
            <a:xfrm>
              <a:off x="9151589" y="11010436"/>
              <a:ext cx="707610" cy="706612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69" h="568">
                  <a:moveTo>
                    <a:pt x="569" y="285"/>
                  </a:moveTo>
                  <a:cubicBezTo>
                    <a:pt x="569" y="441"/>
                    <a:pt x="442" y="568"/>
                    <a:pt x="285" y="568"/>
                  </a:cubicBezTo>
                  <a:cubicBezTo>
                    <a:pt x="127" y="568"/>
                    <a:pt x="0" y="441"/>
                    <a:pt x="0" y="285"/>
                  </a:cubicBezTo>
                  <a:cubicBezTo>
                    <a:pt x="0" y="128"/>
                    <a:pt x="127" y="0"/>
                    <a:pt x="285" y="0"/>
                  </a:cubicBezTo>
                  <a:cubicBezTo>
                    <a:pt x="442" y="0"/>
                    <a:pt x="569" y="128"/>
                    <a:pt x="569" y="285"/>
                  </a:cubicBezTo>
                  <a:close/>
                </a:path>
              </a:pathLst>
            </a:custGeom>
            <a:solidFill>
              <a:srgbClr val="F1F6F8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none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6D3D4C-8FD7-295A-3AD2-85FA9D8D86DB}"/>
              </a:ext>
            </a:extLst>
          </p:cNvPr>
          <p:cNvSpPr txBox="1"/>
          <p:nvPr/>
        </p:nvSpPr>
        <p:spPr>
          <a:xfrm>
            <a:off x="1505585" y="232979"/>
            <a:ext cx="21336000" cy="24236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What inspires you, or would inspire you, to attend lectures more frequently?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D2F5CC-CCAD-84D7-DE98-2C026893C19F}"/>
              </a:ext>
            </a:extLst>
          </p:cNvPr>
          <p:cNvSpPr txBox="1"/>
          <p:nvPr/>
        </p:nvSpPr>
        <p:spPr>
          <a:xfrm>
            <a:off x="1513206" y="2671799"/>
            <a:ext cx="2133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spc="-120" dirty="0">
                <a:latin typeface="Montserrat" panose="00000500000000000000" pitchFamily="2" charset="0"/>
                <a:cs typeface="Poppins" panose="00000500000000000000" pitchFamily="2" charset="0"/>
              </a:rPr>
              <a:t>With only a few exceptions, students responded in one of three ways.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BB3EB4-2983-DCA9-FFED-64EC380B689B}"/>
              </a:ext>
            </a:extLst>
          </p:cNvPr>
          <p:cNvSpPr txBox="1"/>
          <p:nvPr/>
        </p:nvSpPr>
        <p:spPr>
          <a:xfrm>
            <a:off x="4578655" y="6624141"/>
            <a:ext cx="16018862" cy="1912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Students said they would be more inspired to attend lectures if </a:t>
            </a:r>
            <a:r>
              <a:rPr lang="en-US" sz="28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timetabling</a:t>
            </a:r>
            <a:r>
              <a:rPr lang="en-US" sz="2800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 difficulties were solved. </a:t>
            </a:r>
          </a:p>
          <a:p>
            <a:pPr>
              <a:lnSpc>
                <a:spcPts val="3600"/>
              </a:lnSpc>
            </a:pPr>
            <a:endParaRPr lang="en-US" sz="2800" spc="-30" dirty="0">
              <a:solidFill>
                <a:schemeClr val="tx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600"/>
              </a:lnSpc>
            </a:pPr>
            <a:r>
              <a:rPr lang="en-US" sz="2800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They used words like…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542AC8-8DA6-A60F-9A3F-079E3F98C454}"/>
              </a:ext>
            </a:extLst>
          </p:cNvPr>
          <p:cNvSpPr txBox="1"/>
          <p:nvPr/>
        </p:nvSpPr>
        <p:spPr>
          <a:xfrm>
            <a:off x="1505585" y="4888547"/>
            <a:ext cx="2290560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7000" spc="-330" dirty="0">
                <a:solidFill>
                  <a:schemeClr val="accent3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13%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9D1EE9-05C4-E88B-CC28-8A2136C71924}"/>
              </a:ext>
            </a:extLst>
          </p:cNvPr>
          <p:cNvSpPr txBox="1"/>
          <p:nvPr/>
        </p:nvSpPr>
        <p:spPr>
          <a:xfrm>
            <a:off x="9345755" y="8780586"/>
            <a:ext cx="98375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-30" dirty="0">
                <a:solidFill>
                  <a:srgbClr val="F3BD4E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too early</a:t>
            </a:r>
            <a:endParaRPr lang="en-GB" sz="4400" b="1" spc="-30" dirty="0">
              <a:solidFill>
                <a:srgbClr val="F3BD4E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0020D-B580-F25A-408C-3C04544BD102}"/>
              </a:ext>
            </a:extLst>
          </p:cNvPr>
          <p:cNvSpPr txBox="1"/>
          <p:nvPr/>
        </p:nvSpPr>
        <p:spPr>
          <a:xfrm>
            <a:off x="9375631" y="9883793"/>
            <a:ext cx="47512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-30" dirty="0">
                <a:solidFill>
                  <a:srgbClr val="6C56B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too spread out</a:t>
            </a:r>
            <a:endParaRPr lang="en-GB" sz="4400" b="1" spc="-30" dirty="0">
              <a:solidFill>
                <a:srgbClr val="6C56B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2BFE5-EADC-C5C0-5E8F-D55986E2C28E}"/>
              </a:ext>
            </a:extLst>
          </p:cNvPr>
          <p:cNvSpPr txBox="1"/>
          <p:nvPr/>
        </p:nvSpPr>
        <p:spPr>
          <a:xfrm>
            <a:off x="9345755" y="10993204"/>
            <a:ext cx="6645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spc="-30" dirty="0">
                <a:solidFill>
                  <a:srgbClr val="45C9A0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too clumped together</a:t>
            </a:r>
            <a:endParaRPr lang="en-GB" sz="4400" b="1" spc="-30" dirty="0">
              <a:solidFill>
                <a:srgbClr val="45C9A0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65B94F5-C6EC-12D1-D7F2-F7F1204E0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871597"/>
              </p:ext>
            </p:extLst>
          </p:nvPr>
        </p:nvGraphicFramePr>
        <p:xfrm>
          <a:off x="1069722" y="1465285"/>
          <a:ext cx="23883873" cy="109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0D70855-004B-3A98-4191-296302CA3BF4}"/>
              </a:ext>
            </a:extLst>
          </p:cNvPr>
          <p:cNvSpPr txBox="1"/>
          <p:nvPr/>
        </p:nvSpPr>
        <p:spPr>
          <a:xfrm>
            <a:off x="2770132" y="1148417"/>
            <a:ext cx="21336000" cy="24300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sz="7200" spc="-330" dirty="0">
                <a:latin typeface="Montserrat" panose="00000500000000000000" pitchFamily="2" charset="0"/>
                <a:cs typeface="Poppins" panose="00000500000000000000" pitchFamily="2" charset="0"/>
              </a:rPr>
              <a:t>What factors make it difficult for you to attend lectures/tutorials? </a:t>
            </a:r>
            <a:endParaRPr lang="en-US" sz="7200" spc="-330" dirty="0"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E37D1-9793-D514-E9D2-31D76CA3888C}"/>
              </a:ext>
            </a:extLst>
          </p:cNvPr>
          <p:cNvSpPr txBox="1"/>
          <p:nvPr/>
        </p:nvSpPr>
        <p:spPr>
          <a:xfrm>
            <a:off x="21306504" y="3007666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2023/2024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15C073-EB3C-A25E-A73B-F693ACC34047}"/>
              </a:ext>
            </a:extLst>
          </p:cNvPr>
          <p:cNvSpPr txBox="1"/>
          <p:nvPr/>
        </p:nvSpPr>
        <p:spPr>
          <a:xfrm>
            <a:off x="21306504" y="3677824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268 responses</a:t>
            </a:r>
          </a:p>
        </p:txBody>
      </p:sp>
      <p:sp>
        <p:nvSpPr>
          <p:cNvPr id="3" name="Rounded Rectangle 368">
            <a:extLst>
              <a:ext uri="{FF2B5EF4-FFF2-40B4-BE49-F238E27FC236}">
                <a16:creationId xmlns:a16="http://schemas.microsoft.com/office/drawing/2014/main" id="{FF2587A5-4EE6-B3CD-970F-48BCF9721157}"/>
              </a:ext>
            </a:extLst>
          </p:cNvPr>
          <p:cNvSpPr/>
          <p:nvPr/>
        </p:nvSpPr>
        <p:spPr>
          <a:xfrm>
            <a:off x="20018227" y="3202087"/>
            <a:ext cx="1056431" cy="1322535"/>
          </a:xfrm>
          <a:prstGeom prst="roundRect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92060B6-88B6-8750-27A6-FE24F9649A20}"/>
              </a:ext>
            </a:extLst>
          </p:cNvPr>
          <p:cNvGrpSpPr/>
          <p:nvPr/>
        </p:nvGrpSpPr>
        <p:grpSpPr>
          <a:xfrm>
            <a:off x="1812175" y="12370238"/>
            <a:ext cx="21398407" cy="1563463"/>
            <a:chOff x="1701111" y="12218682"/>
            <a:chExt cx="21678258" cy="15634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22030-1214-B627-792F-612366BAA9BA}"/>
                </a:ext>
              </a:extLst>
            </p:cNvPr>
            <p:cNvSpPr txBox="1"/>
            <p:nvPr/>
          </p:nvSpPr>
          <p:spPr>
            <a:xfrm>
              <a:off x="1701111" y="12227111"/>
              <a:ext cx="3383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/>
                <a:t>Completing other assignments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2B26AB-A609-E3CE-DD84-694BE2BE4321}"/>
                </a:ext>
              </a:extLst>
            </p:cNvPr>
            <p:cNvSpPr txBox="1"/>
            <p:nvPr/>
          </p:nvSpPr>
          <p:spPr>
            <a:xfrm>
              <a:off x="4599435" y="12218682"/>
              <a:ext cx="338328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000" dirty="0"/>
                <a:t>I can learn the material without attending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F99D47-4AF3-C1E9-7E14-F99690577CA3}"/>
                </a:ext>
              </a:extLst>
            </p:cNvPr>
            <p:cNvSpPr txBox="1"/>
            <p:nvPr/>
          </p:nvSpPr>
          <p:spPr>
            <a:xfrm>
              <a:off x="7718865" y="12221167"/>
              <a:ext cx="338328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000" dirty="0"/>
                <a:t>Physical health problems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58DDFE-ED62-AF80-8190-3275497554CA}"/>
                </a:ext>
              </a:extLst>
            </p:cNvPr>
            <p:cNvSpPr txBox="1"/>
            <p:nvPr/>
          </p:nvSpPr>
          <p:spPr>
            <a:xfrm>
              <a:off x="13011658" y="12218682"/>
              <a:ext cx="338327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/>
                <a:t>Lack of interest in the lecture material</a:t>
              </a:r>
            </a:p>
            <a:p>
              <a:endParaRPr lang="en-GB" sz="3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AA1945-9B3E-CB55-6861-6282F9592346}"/>
                </a:ext>
              </a:extLst>
            </p:cNvPr>
            <p:cNvSpPr txBox="1"/>
            <p:nvPr/>
          </p:nvSpPr>
          <p:spPr>
            <a:xfrm>
              <a:off x="16372800" y="12304817"/>
              <a:ext cx="3623289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000" dirty="0"/>
                <a:t>Quality of the lecture not worth attending</a:t>
              </a:r>
            </a:p>
            <a:p>
              <a:endParaRPr lang="en-GB" sz="3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D741D6-5B8A-69C6-127D-65AFF1A61EFE}"/>
                </a:ext>
              </a:extLst>
            </p:cNvPr>
            <p:cNvSpPr txBox="1"/>
            <p:nvPr/>
          </p:nvSpPr>
          <p:spPr>
            <a:xfrm>
              <a:off x="19996089" y="12230818"/>
              <a:ext cx="338328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000" dirty="0"/>
                <a:t>Mental health problems</a:t>
              </a:r>
            </a:p>
          </p:txBody>
        </p:sp>
      </p:grpSp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8A3A0638-17A7-D919-337D-0A9DA432DA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794" y="230913"/>
            <a:ext cx="5285338" cy="10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13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65B94F5-C6EC-12D1-D7F2-F7F1204E0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204156"/>
              </p:ext>
            </p:extLst>
          </p:nvPr>
        </p:nvGraphicFramePr>
        <p:xfrm>
          <a:off x="246887" y="694944"/>
          <a:ext cx="23883873" cy="1099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0D70855-004B-3A98-4191-296302CA3BF4}"/>
              </a:ext>
            </a:extLst>
          </p:cNvPr>
          <p:cNvSpPr txBox="1"/>
          <p:nvPr/>
        </p:nvSpPr>
        <p:spPr>
          <a:xfrm>
            <a:off x="1520823" y="1508786"/>
            <a:ext cx="21336000" cy="24300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GB" sz="7200" spc="-330" dirty="0">
                <a:latin typeface="Montserrat" panose="00000500000000000000" pitchFamily="2" charset="0"/>
                <a:cs typeface="Poppins" panose="00000500000000000000" pitchFamily="2" charset="0"/>
              </a:rPr>
              <a:t>What factors make it difficult for you to attend lectures/tutorials? </a:t>
            </a:r>
            <a:endParaRPr lang="en-US" sz="7200" spc="-330" dirty="0"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E37D1-9793-D514-E9D2-31D76CA3888C}"/>
              </a:ext>
            </a:extLst>
          </p:cNvPr>
          <p:cNvSpPr txBox="1"/>
          <p:nvPr/>
        </p:nvSpPr>
        <p:spPr>
          <a:xfrm>
            <a:off x="21306504" y="3007666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2023/2024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15C073-EB3C-A25E-A73B-F693ACC34047}"/>
              </a:ext>
            </a:extLst>
          </p:cNvPr>
          <p:cNvSpPr txBox="1"/>
          <p:nvPr/>
        </p:nvSpPr>
        <p:spPr>
          <a:xfrm>
            <a:off x="21306504" y="3677824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268 responses</a:t>
            </a:r>
          </a:p>
        </p:txBody>
      </p:sp>
      <p:sp>
        <p:nvSpPr>
          <p:cNvPr id="3" name="Rounded Rectangle 368">
            <a:extLst>
              <a:ext uri="{FF2B5EF4-FFF2-40B4-BE49-F238E27FC236}">
                <a16:creationId xmlns:a16="http://schemas.microsoft.com/office/drawing/2014/main" id="{FF2587A5-4EE6-B3CD-970F-48BCF9721157}"/>
              </a:ext>
            </a:extLst>
          </p:cNvPr>
          <p:cNvSpPr/>
          <p:nvPr/>
        </p:nvSpPr>
        <p:spPr>
          <a:xfrm>
            <a:off x="20018226" y="2931173"/>
            <a:ext cx="1056431" cy="1322535"/>
          </a:xfrm>
          <a:prstGeom prst="roundRect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F2BD8D-2669-F7B7-C664-49196BF7B310}"/>
              </a:ext>
            </a:extLst>
          </p:cNvPr>
          <p:cNvGrpSpPr/>
          <p:nvPr/>
        </p:nvGrpSpPr>
        <p:grpSpPr>
          <a:xfrm>
            <a:off x="1167709" y="11686032"/>
            <a:ext cx="23889760" cy="1487291"/>
            <a:chOff x="1519126" y="12044782"/>
            <a:chExt cx="23889760" cy="148729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41D82F-1425-1DAF-E93F-F8E570400DAA}"/>
                </a:ext>
              </a:extLst>
            </p:cNvPr>
            <p:cNvSpPr txBox="1"/>
            <p:nvPr/>
          </p:nvSpPr>
          <p:spPr>
            <a:xfrm>
              <a:off x="1519126" y="12054745"/>
              <a:ext cx="338327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/>
                <a:t>Extra-curricular/personal activity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D6FF08-6A69-8D28-C133-D19FA86E8859}"/>
                </a:ext>
              </a:extLst>
            </p:cNvPr>
            <p:cNvSpPr txBox="1"/>
            <p:nvPr/>
          </p:nvSpPr>
          <p:spPr>
            <a:xfrm>
              <a:off x="5071343" y="12054745"/>
              <a:ext cx="338328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000" dirty="0"/>
                <a:t>Started too early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4982E8-9BA7-D920-41BA-25D3A02481EC}"/>
                </a:ext>
              </a:extLst>
            </p:cNvPr>
            <p:cNvSpPr txBox="1"/>
            <p:nvPr/>
          </p:nvSpPr>
          <p:spPr>
            <a:xfrm>
              <a:off x="8724440" y="12044782"/>
              <a:ext cx="338328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000" dirty="0"/>
                <a:t>Transportation problems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34E33A-97FF-D2F6-642C-487B789327F3}"/>
                </a:ext>
              </a:extLst>
            </p:cNvPr>
            <p:cNvSpPr txBox="1"/>
            <p:nvPr/>
          </p:nvSpPr>
          <p:spPr>
            <a:xfrm>
              <a:off x="14823302" y="12061230"/>
              <a:ext cx="338327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/>
                <a:t>Working for pay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75B697-6E45-4B17-C10B-92072D1F4484}"/>
                </a:ext>
              </a:extLst>
            </p:cNvPr>
            <p:cNvSpPr txBox="1"/>
            <p:nvPr/>
          </p:nvSpPr>
          <p:spPr>
            <a:xfrm>
              <a:off x="18304449" y="12056782"/>
              <a:ext cx="362328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000" dirty="0"/>
                <a:t>N/A have not missed a lecture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6AC7BD-910A-574A-0923-952F3FE15178}"/>
                </a:ext>
              </a:extLst>
            </p:cNvPr>
            <p:cNvSpPr txBox="1"/>
            <p:nvPr/>
          </p:nvSpPr>
          <p:spPr>
            <a:xfrm>
              <a:off x="22025606" y="12056959"/>
              <a:ext cx="338328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000" dirty="0"/>
                <a:t>Childcare</a:t>
              </a:r>
            </a:p>
          </p:txBody>
        </p:sp>
      </p:grpSp>
      <p:pic>
        <p:nvPicPr>
          <p:cNvPr id="4" name="Picture 3" descr="A blue and yellow logo&#10;&#10;Description automatically generated">
            <a:extLst>
              <a:ext uri="{FF2B5EF4-FFF2-40B4-BE49-F238E27FC236}">
                <a16:creationId xmlns:a16="http://schemas.microsoft.com/office/drawing/2014/main" id="{183DDB56-F19F-BF96-3790-0C37DF2C17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794" y="230913"/>
            <a:ext cx="5285338" cy="10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xtBox 408">
            <a:extLst>
              <a:ext uri="{FF2B5EF4-FFF2-40B4-BE49-F238E27FC236}">
                <a16:creationId xmlns:a16="http://schemas.microsoft.com/office/drawing/2014/main" id="{CD09E1BB-2054-CD9C-D939-3AC8BEA4FD40}"/>
              </a:ext>
            </a:extLst>
          </p:cNvPr>
          <p:cNvSpPr txBox="1"/>
          <p:nvPr/>
        </p:nvSpPr>
        <p:spPr>
          <a:xfrm>
            <a:off x="1816099" y="4163727"/>
            <a:ext cx="2133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120" dirty="0">
                <a:latin typeface="Montserrat" panose="00000500000000000000" pitchFamily="2" charset="0"/>
                <a:cs typeface="Poppins" panose="00000500000000000000" pitchFamily="2" charset="0"/>
              </a:rPr>
              <a:t>2023/2024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D58B79-292E-2E0D-CAC2-E22379BEF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73969"/>
              </p:ext>
            </p:extLst>
          </p:nvPr>
        </p:nvGraphicFramePr>
        <p:xfrm>
          <a:off x="8299449" y="5952108"/>
          <a:ext cx="8369300" cy="7352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4650">
                  <a:extLst>
                    <a:ext uri="{9D8B030D-6E8A-4147-A177-3AD203B41FA5}">
                      <a16:colId xmlns:a16="http://schemas.microsoft.com/office/drawing/2014/main" val="3618442515"/>
                    </a:ext>
                  </a:extLst>
                </a:gridCol>
                <a:gridCol w="4184650">
                  <a:extLst>
                    <a:ext uri="{9D8B030D-6E8A-4147-A177-3AD203B41FA5}">
                      <a16:colId xmlns:a16="http://schemas.microsoft.com/office/drawing/2014/main" val="3200379995"/>
                    </a:ext>
                  </a:extLst>
                </a:gridCol>
              </a:tblGrid>
              <a:tr h="812086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Underrepresented Group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Number of Responses 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5562277"/>
                  </a:ext>
                </a:extLst>
              </a:tr>
              <a:tr h="81208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Postgrad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367534"/>
                  </a:ext>
                </a:extLst>
              </a:tr>
              <a:tr h="81208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LGBTQ+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35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959233"/>
                  </a:ext>
                </a:extLst>
              </a:tr>
              <a:tr h="81208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Commuter (self-declared)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33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309421"/>
                  </a:ext>
                </a:extLst>
              </a:tr>
              <a:tr h="81208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Mature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27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7727423"/>
                  </a:ext>
                </a:extLst>
              </a:tr>
              <a:tr h="81208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Students with disabilities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90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583796"/>
                  </a:ext>
                </a:extLst>
              </a:tr>
              <a:tr h="81208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International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19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341727"/>
                  </a:ext>
                </a:extLst>
              </a:tr>
              <a:tr h="81208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BAME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11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98166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A415A6B-7AB4-1406-DA33-D1F068F77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9724" y="4973384"/>
            <a:ext cx="39687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4400" spc="-120" dirty="0">
                <a:latin typeface="Montserrat" panose="00000500000000000000" pitchFamily="2" charset="0"/>
                <a:cs typeface="Poppins" panose="00000500000000000000" pitchFamily="2" charset="0"/>
              </a:rPr>
              <a:t>324</a:t>
            </a:r>
            <a:r>
              <a:rPr lang="en-GB" altLang="en-US" sz="4400" spc="-12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GB" altLang="en-US" sz="4400" spc="-120" dirty="0">
                <a:latin typeface="Montserrat" panose="00000500000000000000" pitchFamily="2" charset="0"/>
                <a:cs typeface="Poppins" panose="00000500000000000000" pitchFamily="2" charset="0"/>
              </a:rPr>
              <a:t>responses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0126F-3CAD-2F95-95AA-57116E2EF72E}"/>
              </a:ext>
            </a:extLst>
          </p:cNvPr>
          <p:cNvSpPr txBox="1"/>
          <p:nvPr/>
        </p:nvSpPr>
        <p:spPr>
          <a:xfrm>
            <a:off x="1816099" y="2516867"/>
            <a:ext cx="21336000" cy="126214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Student Voice Survey 2</a:t>
            </a:r>
          </a:p>
        </p:txBody>
      </p:sp>
      <p:pic>
        <p:nvPicPr>
          <p:cNvPr id="7" name="Picture 6" descr="A blue and yellow logo&#10;&#10;Description automatically generated">
            <a:extLst>
              <a:ext uri="{FF2B5EF4-FFF2-40B4-BE49-F238E27FC236}">
                <a16:creationId xmlns:a16="http://schemas.microsoft.com/office/drawing/2014/main" id="{010A42CF-ACC4-7467-2CBE-866944BF26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211" y="262558"/>
            <a:ext cx="7961227" cy="16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35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15808231-0752-C933-8D6E-69CDB3C89A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124" y="230913"/>
            <a:ext cx="7961227" cy="1625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19434E-D1E4-CE11-E51F-CE72A53F5BE0}"/>
              </a:ext>
            </a:extLst>
          </p:cNvPr>
          <p:cNvSpPr txBox="1"/>
          <p:nvPr/>
        </p:nvSpPr>
        <p:spPr>
          <a:xfrm>
            <a:off x="9289660" y="10447486"/>
            <a:ext cx="709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Student Voice Survey </a:t>
            </a:r>
            <a:r>
              <a:rPr lang="en-GB" b="1" dirty="0">
                <a:solidFill>
                  <a:schemeClr val="tx2"/>
                </a:solidFill>
              </a:rPr>
              <a:t>2023/2024</a:t>
            </a:r>
          </a:p>
        </p:txBody>
      </p:sp>
      <p:pic>
        <p:nvPicPr>
          <p:cNvPr id="8" name="Picture 7" descr="A green bar with black text&#10;&#10;Description automatically generated">
            <a:extLst>
              <a:ext uri="{FF2B5EF4-FFF2-40B4-BE49-F238E27FC236}">
                <a16:creationId xmlns:a16="http://schemas.microsoft.com/office/drawing/2014/main" id="{8160AE0B-6B81-45C0-042B-794C8EF2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5620" y="6595791"/>
            <a:ext cx="9525000" cy="3429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3" name="Picture 12" descr="A green bar graph with black text&#10;&#10;Description automatically generated">
            <a:extLst>
              <a:ext uri="{FF2B5EF4-FFF2-40B4-BE49-F238E27FC236}">
                <a16:creationId xmlns:a16="http://schemas.microsoft.com/office/drawing/2014/main" id="{2A3BF445-49F3-4413-A4D9-C636AC8D9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06" y="6595791"/>
            <a:ext cx="9525000" cy="3429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99122F-D717-7698-A33E-5B5B40518926}"/>
              </a:ext>
            </a:extLst>
          </p:cNvPr>
          <p:cNvSpPr txBox="1"/>
          <p:nvPr/>
        </p:nvSpPr>
        <p:spPr>
          <a:xfrm>
            <a:off x="7397797" y="2591762"/>
            <a:ext cx="10531389" cy="10030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rtl="0" fontAlgn="base">
              <a:lnSpc>
                <a:spcPct val="150000"/>
              </a:lnSpc>
            </a:pPr>
            <a:r>
              <a:rPr lang="en-GB" sz="4400" b="0" u="sng" spc="-120" dirty="0">
                <a:latin typeface="+mn-lt"/>
                <a:cs typeface="Poppins" panose="00000500000000000000" pitchFamily="2" charset="0"/>
              </a:rPr>
              <a:t>Have you joined an SU club or society this year? </a:t>
            </a:r>
            <a:endParaRPr lang="en-US" sz="4400" b="0" u="sng" spc="-120" dirty="0">
              <a:latin typeface="+mn-lt"/>
              <a:cs typeface="Poppins" panose="00000500000000000000" pitchFamily="2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3A10AAC9-C257-6828-48E6-BC59EBCF4EF3}"/>
              </a:ext>
            </a:extLst>
          </p:cNvPr>
          <p:cNvSpPr/>
          <p:nvPr/>
        </p:nvSpPr>
        <p:spPr>
          <a:xfrm>
            <a:off x="10994176" y="4812431"/>
            <a:ext cx="933392" cy="1654193"/>
          </a:xfrm>
          <a:prstGeom prst="downArrow">
            <a:avLst/>
          </a:prstGeom>
          <a:gradFill flip="none" rotWithShape="1">
            <a:gsLst>
              <a:gs pos="0">
                <a:srgbClr val="6FBFFF"/>
              </a:gs>
              <a:gs pos="98000">
                <a:srgbClr val="3C8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AA26D15C-A6E8-D2C4-1512-60885760D11D}"/>
              </a:ext>
            </a:extLst>
          </p:cNvPr>
          <p:cNvSpPr/>
          <p:nvPr/>
        </p:nvSpPr>
        <p:spPr>
          <a:xfrm>
            <a:off x="12939356" y="4812431"/>
            <a:ext cx="933392" cy="1654193"/>
          </a:xfrm>
          <a:prstGeom prst="downArrow">
            <a:avLst/>
          </a:prstGeom>
          <a:gradFill flip="none" rotWithShape="1">
            <a:gsLst>
              <a:gs pos="0">
                <a:srgbClr val="6FBFFF"/>
              </a:gs>
              <a:gs pos="98000">
                <a:srgbClr val="3C8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0A3B37-A6FC-E199-3834-F92F7F970DA4}"/>
              </a:ext>
            </a:extLst>
          </p:cNvPr>
          <p:cNvSpPr txBox="1"/>
          <p:nvPr/>
        </p:nvSpPr>
        <p:spPr>
          <a:xfrm>
            <a:off x="8125985" y="3698092"/>
            <a:ext cx="10531389" cy="10030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rtl="0" fontAlgn="base">
              <a:lnSpc>
                <a:spcPct val="150000"/>
              </a:lnSpc>
            </a:pPr>
            <a:r>
              <a:rPr lang="en-GB" sz="4400" b="0" spc="-120" dirty="0">
                <a:latin typeface="+mn-lt"/>
                <a:cs typeface="Poppins" panose="00000500000000000000" pitchFamily="2" charset="0"/>
              </a:rPr>
              <a:t>No</a:t>
            </a:r>
            <a:endParaRPr lang="en-US" sz="4400" b="0" spc="-120" dirty="0">
              <a:latin typeface="+mn-lt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C148DB-E532-0EB2-D463-5677F543A243}"/>
              </a:ext>
            </a:extLst>
          </p:cNvPr>
          <p:cNvSpPr txBox="1"/>
          <p:nvPr/>
        </p:nvSpPr>
        <p:spPr>
          <a:xfrm>
            <a:off x="6195177" y="3698092"/>
            <a:ext cx="10531389" cy="10030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rtl="0" fontAlgn="base">
              <a:lnSpc>
                <a:spcPct val="150000"/>
              </a:lnSpc>
            </a:pPr>
            <a:r>
              <a:rPr lang="en-GB" sz="4400" b="0" spc="-120" dirty="0">
                <a:latin typeface="+mn-lt"/>
                <a:cs typeface="Poppins" panose="00000500000000000000" pitchFamily="2" charset="0"/>
              </a:rPr>
              <a:t>Yes</a:t>
            </a:r>
            <a:endParaRPr lang="en-US" sz="4400" b="0" spc="-120" dirty="0">
              <a:latin typeface="+mn-lt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20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15808231-0752-C933-8D6E-69CDB3C89A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124" y="230913"/>
            <a:ext cx="7961227" cy="1625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19434E-D1E4-CE11-E51F-CE72A53F5BE0}"/>
              </a:ext>
            </a:extLst>
          </p:cNvPr>
          <p:cNvSpPr txBox="1"/>
          <p:nvPr/>
        </p:nvSpPr>
        <p:spPr>
          <a:xfrm>
            <a:off x="9728715" y="10671421"/>
            <a:ext cx="709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Student Voice Survey </a:t>
            </a:r>
            <a:r>
              <a:rPr lang="en-GB" b="1" dirty="0">
                <a:solidFill>
                  <a:schemeClr val="tx2"/>
                </a:solidFill>
              </a:rPr>
              <a:t>2023/2024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9122F-D717-7698-A33E-5B5B40518926}"/>
              </a:ext>
            </a:extLst>
          </p:cNvPr>
          <p:cNvSpPr txBox="1"/>
          <p:nvPr/>
        </p:nvSpPr>
        <p:spPr>
          <a:xfrm>
            <a:off x="7836852" y="2815697"/>
            <a:ext cx="10531389" cy="10030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rtl="0" fontAlgn="base">
              <a:lnSpc>
                <a:spcPct val="150000"/>
              </a:lnSpc>
            </a:pPr>
            <a:r>
              <a:rPr lang="en-GB" sz="4400" b="0" u="sng" spc="-120" dirty="0">
                <a:latin typeface="+mn-lt"/>
                <a:cs typeface="Poppins" panose="00000500000000000000" pitchFamily="2" charset="0"/>
              </a:rPr>
              <a:t>Have you joined an SU club or society this year? </a:t>
            </a:r>
            <a:endParaRPr lang="en-US" sz="4400" b="0" u="sng" spc="-120" dirty="0">
              <a:latin typeface="+mn-lt"/>
              <a:cs typeface="Poppins" panose="00000500000000000000" pitchFamily="2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3A10AAC9-C257-6828-48E6-BC59EBCF4EF3}"/>
              </a:ext>
            </a:extLst>
          </p:cNvPr>
          <p:cNvSpPr/>
          <p:nvPr/>
        </p:nvSpPr>
        <p:spPr>
          <a:xfrm>
            <a:off x="11433231" y="5036366"/>
            <a:ext cx="933392" cy="1654193"/>
          </a:xfrm>
          <a:prstGeom prst="downArrow">
            <a:avLst/>
          </a:prstGeom>
          <a:gradFill flip="none" rotWithShape="1">
            <a:gsLst>
              <a:gs pos="0">
                <a:srgbClr val="6FBFFF"/>
              </a:gs>
              <a:gs pos="98000">
                <a:srgbClr val="3C8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AA26D15C-A6E8-D2C4-1512-60885760D11D}"/>
              </a:ext>
            </a:extLst>
          </p:cNvPr>
          <p:cNvSpPr/>
          <p:nvPr/>
        </p:nvSpPr>
        <p:spPr>
          <a:xfrm>
            <a:off x="13378411" y="5036366"/>
            <a:ext cx="933392" cy="1654193"/>
          </a:xfrm>
          <a:prstGeom prst="downArrow">
            <a:avLst/>
          </a:prstGeom>
          <a:gradFill flip="none" rotWithShape="1">
            <a:gsLst>
              <a:gs pos="0">
                <a:srgbClr val="6FBFFF"/>
              </a:gs>
              <a:gs pos="98000">
                <a:srgbClr val="3C8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0A3B37-A6FC-E199-3834-F92F7F970DA4}"/>
              </a:ext>
            </a:extLst>
          </p:cNvPr>
          <p:cNvSpPr txBox="1"/>
          <p:nvPr/>
        </p:nvSpPr>
        <p:spPr>
          <a:xfrm>
            <a:off x="8565040" y="3922027"/>
            <a:ext cx="10531389" cy="10030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rtl="0" fontAlgn="base">
              <a:lnSpc>
                <a:spcPct val="150000"/>
              </a:lnSpc>
            </a:pPr>
            <a:r>
              <a:rPr lang="en-GB" sz="4400" b="0" spc="-120" dirty="0">
                <a:latin typeface="+mn-lt"/>
                <a:cs typeface="Poppins" panose="00000500000000000000" pitchFamily="2" charset="0"/>
              </a:rPr>
              <a:t>No</a:t>
            </a:r>
            <a:endParaRPr lang="en-US" sz="4400" b="0" spc="-120" dirty="0">
              <a:latin typeface="+mn-lt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C148DB-E532-0EB2-D463-5677F543A243}"/>
              </a:ext>
            </a:extLst>
          </p:cNvPr>
          <p:cNvSpPr txBox="1"/>
          <p:nvPr/>
        </p:nvSpPr>
        <p:spPr>
          <a:xfrm>
            <a:off x="6634232" y="3922027"/>
            <a:ext cx="10531389" cy="10030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rtl="0" fontAlgn="base">
              <a:lnSpc>
                <a:spcPct val="150000"/>
              </a:lnSpc>
            </a:pPr>
            <a:r>
              <a:rPr lang="en-GB" sz="4400" b="0" spc="-120" dirty="0">
                <a:latin typeface="+mn-lt"/>
                <a:cs typeface="Poppins" panose="00000500000000000000" pitchFamily="2" charset="0"/>
              </a:rPr>
              <a:t>Yes</a:t>
            </a:r>
            <a:endParaRPr lang="en-US" sz="4400" b="0" spc="-120" dirty="0">
              <a:latin typeface="+mn-lt"/>
              <a:cs typeface="Poppins" panose="00000500000000000000" pitchFamily="2" charset="0"/>
            </a:endParaRPr>
          </a:p>
        </p:txBody>
      </p:sp>
      <p:pic>
        <p:nvPicPr>
          <p:cNvPr id="7" name="Picture 6" descr="A green bar graph with black text&#10;&#10;Description automatically generated">
            <a:extLst>
              <a:ext uri="{FF2B5EF4-FFF2-40B4-BE49-F238E27FC236}">
                <a16:creationId xmlns:a16="http://schemas.microsoft.com/office/drawing/2014/main" id="{882A6C73-FD7E-AC42-54BF-3E4219F99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345" y="6966490"/>
            <a:ext cx="9525000" cy="3429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" name="Picture 9" descr="A green bar graph with black text&#10;&#10;Description automatically generated">
            <a:extLst>
              <a:ext uri="{FF2B5EF4-FFF2-40B4-BE49-F238E27FC236}">
                <a16:creationId xmlns:a16="http://schemas.microsoft.com/office/drawing/2014/main" id="{3CE85277-67B1-7959-F855-3DAF0D4E6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54" y="6966490"/>
            <a:ext cx="9525000" cy="3429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9526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15808231-0752-C933-8D6E-69CDB3C89A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124" y="230913"/>
            <a:ext cx="7961227" cy="1625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19434E-D1E4-CE11-E51F-CE72A53F5BE0}"/>
              </a:ext>
            </a:extLst>
          </p:cNvPr>
          <p:cNvSpPr txBox="1"/>
          <p:nvPr/>
        </p:nvSpPr>
        <p:spPr>
          <a:xfrm>
            <a:off x="9453532" y="10503469"/>
            <a:ext cx="709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Student Voice Survey </a:t>
            </a:r>
            <a:r>
              <a:rPr lang="en-GB" b="1" dirty="0">
                <a:solidFill>
                  <a:schemeClr val="tx2"/>
                </a:solidFill>
              </a:rPr>
              <a:t>2023/2024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9122F-D717-7698-A33E-5B5B40518926}"/>
              </a:ext>
            </a:extLst>
          </p:cNvPr>
          <p:cNvSpPr txBox="1"/>
          <p:nvPr/>
        </p:nvSpPr>
        <p:spPr>
          <a:xfrm>
            <a:off x="4535837" y="2869790"/>
            <a:ext cx="16281601" cy="10030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rtl="0" fontAlgn="base">
              <a:lnSpc>
                <a:spcPct val="150000"/>
              </a:lnSpc>
            </a:pPr>
            <a:r>
              <a:rPr lang="en-GB" sz="4400" b="0" u="sng" spc="-120" dirty="0">
                <a:latin typeface="+mn-lt"/>
                <a:cs typeface="Poppins" panose="00000500000000000000" pitchFamily="2" charset="0"/>
              </a:rPr>
              <a:t>How often do you spend a Wednesday night in The Barn?</a:t>
            </a:r>
            <a:endParaRPr lang="en-US" sz="4400" b="0" u="sng" spc="-120" dirty="0">
              <a:latin typeface="+mn-lt"/>
              <a:cs typeface="Poppins" panose="00000500000000000000" pitchFamily="2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3A10AAC9-C257-6828-48E6-BC59EBCF4EF3}"/>
              </a:ext>
            </a:extLst>
          </p:cNvPr>
          <p:cNvSpPr/>
          <p:nvPr/>
        </p:nvSpPr>
        <p:spPr>
          <a:xfrm>
            <a:off x="11158048" y="4868414"/>
            <a:ext cx="933392" cy="1654193"/>
          </a:xfrm>
          <a:prstGeom prst="downArrow">
            <a:avLst/>
          </a:prstGeom>
          <a:gradFill flip="none" rotWithShape="1">
            <a:gsLst>
              <a:gs pos="0">
                <a:srgbClr val="6FBFFF"/>
              </a:gs>
              <a:gs pos="98000">
                <a:srgbClr val="3C8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AA26D15C-A6E8-D2C4-1512-60885760D11D}"/>
              </a:ext>
            </a:extLst>
          </p:cNvPr>
          <p:cNvSpPr/>
          <p:nvPr/>
        </p:nvSpPr>
        <p:spPr>
          <a:xfrm>
            <a:off x="13103228" y="4868414"/>
            <a:ext cx="933392" cy="1654193"/>
          </a:xfrm>
          <a:prstGeom prst="downArrow">
            <a:avLst/>
          </a:prstGeom>
          <a:gradFill flip="none" rotWithShape="1">
            <a:gsLst>
              <a:gs pos="0">
                <a:srgbClr val="6FBFFF"/>
              </a:gs>
              <a:gs pos="98000">
                <a:srgbClr val="3C8B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0A3B37-A6FC-E199-3834-F92F7F970DA4}"/>
              </a:ext>
            </a:extLst>
          </p:cNvPr>
          <p:cNvSpPr txBox="1"/>
          <p:nvPr/>
        </p:nvSpPr>
        <p:spPr>
          <a:xfrm>
            <a:off x="8289857" y="3809705"/>
            <a:ext cx="10531389" cy="10030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rtl="0" fontAlgn="base">
              <a:lnSpc>
                <a:spcPct val="150000"/>
              </a:lnSpc>
            </a:pPr>
            <a:r>
              <a:rPr lang="en-GB" sz="4400" b="0" spc="-120" dirty="0">
                <a:latin typeface="+mn-lt"/>
                <a:cs typeface="Poppins" panose="00000500000000000000" pitchFamily="2" charset="0"/>
              </a:rPr>
              <a:t>Never</a:t>
            </a:r>
            <a:endParaRPr lang="en-US" sz="4400" b="0" spc="-120" dirty="0">
              <a:latin typeface="+mn-lt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C148DB-E532-0EB2-D463-5677F543A243}"/>
              </a:ext>
            </a:extLst>
          </p:cNvPr>
          <p:cNvSpPr txBox="1"/>
          <p:nvPr/>
        </p:nvSpPr>
        <p:spPr>
          <a:xfrm>
            <a:off x="10745829" y="3813448"/>
            <a:ext cx="1930808" cy="10030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pPr rtl="0" fontAlgn="base">
              <a:lnSpc>
                <a:spcPct val="150000"/>
              </a:lnSpc>
            </a:pPr>
            <a:r>
              <a:rPr lang="en-GB" sz="4400" b="0" spc="-120" dirty="0">
                <a:latin typeface="+mn-lt"/>
                <a:cs typeface="Poppins" panose="00000500000000000000" pitchFamily="2" charset="0"/>
              </a:rPr>
              <a:t>Often</a:t>
            </a:r>
            <a:endParaRPr lang="en-US" sz="4400" b="0" spc="-120" dirty="0">
              <a:latin typeface="+mn-lt"/>
              <a:cs typeface="Poppins" panose="00000500000000000000" pitchFamily="2" charset="0"/>
            </a:endParaRPr>
          </a:p>
        </p:txBody>
      </p:sp>
      <p:pic>
        <p:nvPicPr>
          <p:cNvPr id="8" name="Picture 7" descr="A green bar graph with black text&#10;&#10;Description automatically generated">
            <a:extLst>
              <a:ext uri="{FF2B5EF4-FFF2-40B4-BE49-F238E27FC236}">
                <a16:creationId xmlns:a16="http://schemas.microsoft.com/office/drawing/2014/main" id="{DDA7204D-F5B4-D65F-B14D-92C92E134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53" y="6556935"/>
            <a:ext cx="9525000" cy="3429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2" name="Picture 11" descr="A green bar graph with black text&#10;&#10;Description automatically generated">
            <a:extLst>
              <a:ext uri="{FF2B5EF4-FFF2-40B4-BE49-F238E27FC236}">
                <a16:creationId xmlns:a16="http://schemas.microsoft.com/office/drawing/2014/main" id="{602236D1-F6A3-883B-DE9E-8411C8FAD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340" y="6556935"/>
            <a:ext cx="9525000" cy="3429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7065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2" y="0"/>
            <a:ext cx="24377650" cy="13716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598" y="1286932"/>
            <a:ext cx="7043262" cy="1114213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blue and yellow poster with yellow and white text&#10;&#10;Description automatically generated">
            <a:extLst>
              <a:ext uri="{FF2B5EF4-FFF2-40B4-BE49-F238E27FC236}">
                <a16:creationId xmlns:a16="http://schemas.microsoft.com/office/drawing/2014/main" id="{B309DDC3-A1C3-EB7C-8071-DA07509074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97" y="2789684"/>
            <a:ext cx="5756666" cy="81366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1510" y="1286932"/>
            <a:ext cx="7043261" cy="1114213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oster of a library&#10;&#10;Description automatically generated">
            <a:extLst>
              <a:ext uri="{FF2B5EF4-FFF2-40B4-BE49-F238E27FC236}">
                <a16:creationId xmlns:a16="http://schemas.microsoft.com/office/drawing/2014/main" id="{8B417DFB-5AF5-C799-A554-E87D9C9367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531" y="2788895"/>
            <a:ext cx="5759219" cy="81402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41515" y="1286932"/>
            <a:ext cx="7043261" cy="1114213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poster with text and images&#10;&#10;Description automatically generated">
            <a:extLst>
              <a:ext uri="{FF2B5EF4-FFF2-40B4-BE49-F238E27FC236}">
                <a16:creationId xmlns:a16="http://schemas.microsoft.com/office/drawing/2014/main" id="{C515283A-3E73-588F-01A1-80FDD2EC20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536" y="2787879"/>
            <a:ext cx="5759220" cy="81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f a library&#10;&#10;Description automatically generated">
            <a:extLst>
              <a:ext uri="{FF2B5EF4-FFF2-40B4-BE49-F238E27FC236}">
                <a16:creationId xmlns:a16="http://schemas.microsoft.com/office/drawing/2014/main" id="{8B417DFB-5AF5-C799-A554-E87D9C936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49"/>
          <a:stretch/>
        </p:blipFill>
        <p:spPr>
          <a:xfrm>
            <a:off x="1854315" y="262814"/>
            <a:ext cx="20669020" cy="131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7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65B94F5-C6EC-12D1-D7F2-F7F1204E0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761295"/>
              </p:ext>
            </p:extLst>
          </p:nvPr>
        </p:nvGraphicFramePr>
        <p:xfrm>
          <a:off x="1460909" y="3837865"/>
          <a:ext cx="14965269" cy="958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0D70855-004B-3A98-4191-296302CA3BF4}"/>
              </a:ext>
            </a:extLst>
          </p:cNvPr>
          <p:cNvSpPr txBox="1"/>
          <p:nvPr/>
        </p:nvSpPr>
        <p:spPr>
          <a:xfrm>
            <a:off x="1849938" y="962145"/>
            <a:ext cx="21336000" cy="126214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Timetabling Difficulties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116DAB-99E3-D016-EE65-82854FFE404E}"/>
              </a:ext>
            </a:extLst>
          </p:cNvPr>
          <p:cNvSpPr txBox="1"/>
          <p:nvPr/>
        </p:nvSpPr>
        <p:spPr>
          <a:xfrm>
            <a:off x="1865178" y="2467180"/>
            <a:ext cx="2133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pc="-12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Please let us know of any experiences that you've had with timetabling by checking all that apply.</a:t>
            </a:r>
            <a:endParaRPr lang="en-US" sz="4000" spc="-120" dirty="0">
              <a:solidFill>
                <a:schemeClr val="tx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8" name="Rounded Rectangle 367">
            <a:extLst>
              <a:ext uri="{FF2B5EF4-FFF2-40B4-BE49-F238E27FC236}">
                <a16:creationId xmlns:a16="http://schemas.microsoft.com/office/drawing/2014/main" id="{B8F52DF5-1132-3CB6-0137-E12ECC572966}"/>
              </a:ext>
            </a:extLst>
          </p:cNvPr>
          <p:cNvSpPr/>
          <p:nvPr/>
        </p:nvSpPr>
        <p:spPr>
          <a:xfrm>
            <a:off x="17188054" y="5858528"/>
            <a:ext cx="1056431" cy="1458088"/>
          </a:xfrm>
          <a:prstGeom prst="roundRect">
            <a:avLst/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E37D1-9793-D514-E9D2-31D76CA3888C}"/>
              </a:ext>
            </a:extLst>
          </p:cNvPr>
          <p:cNvSpPr txBox="1"/>
          <p:nvPr/>
        </p:nvSpPr>
        <p:spPr>
          <a:xfrm>
            <a:off x="18414333" y="6000268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2022/2023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15C073-EB3C-A25E-A73B-F693ACC34047}"/>
              </a:ext>
            </a:extLst>
          </p:cNvPr>
          <p:cNvSpPr txBox="1"/>
          <p:nvPr/>
        </p:nvSpPr>
        <p:spPr>
          <a:xfrm>
            <a:off x="18414333" y="6670426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480 responses</a:t>
            </a:r>
          </a:p>
        </p:txBody>
      </p:sp>
      <p:sp>
        <p:nvSpPr>
          <p:cNvPr id="369" name="Rounded Rectangle 368">
            <a:extLst>
              <a:ext uri="{FF2B5EF4-FFF2-40B4-BE49-F238E27FC236}">
                <a16:creationId xmlns:a16="http://schemas.microsoft.com/office/drawing/2014/main" id="{CE2B6AEE-8C9E-B5D8-BA06-903FDBC59CE9}"/>
              </a:ext>
            </a:extLst>
          </p:cNvPr>
          <p:cNvSpPr/>
          <p:nvPr/>
        </p:nvSpPr>
        <p:spPr>
          <a:xfrm>
            <a:off x="17188054" y="7693681"/>
            <a:ext cx="1056431" cy="1458088"/>
          </a:xfrm>
          <a:prstGeom prst="roundRect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1F492E-81F2-146D-6D6D-A69F3AF3755F}"/>
              </a:ext>
            </a:extLst>
          </p:cNvPr>
          <p:cNvSpPr txBox="1"/>
          <p:nvPr/>
        </p:nvSpPr>
        <p:spPr>
          <a:xfrm>
            <a:off x="18414335" y="7837950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2023/2024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533E87-D286-48E5-1A3D-195981356694}"/>
              </a:ext>
            </a:extLst>
          </p:cNvPr>
          <p:cNvSpPr txBox="1"/>
          <p:nvPr/>
        </p:nvSpPr>
        <p:spPr>
          <a:xfrm>
            <a:off x="18414335" y="8517633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268 responses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FFA54D40-5BB7-C65E-8602-4BF6F53251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794" y="230913"/>
            <a:ext cx="5285338" cy="10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65B94F5-C6EC-12D1-D7F2-F7F1204E0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082786"/>
              </p:ext>
            </p:extLst>
          </p:nvPr>
        </p:nvGraphicFramePr>
        <p:xfrm>
          <a:off x="1445669" y="3594970"/>
          <a:ext cx="14965269" cy="958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E116DAB-99E3-D016-EE65-82854FFE404E}"/>
              </a:ext>
            </a:extLst>
          </p:cNvPr>
          <p:cNvSpPr txBox="1"/>
          <p:nvPr/>
        </p:nvSpPr>
        <p:spPr>
          <a:xfrm>
            <a:off x="1536065" y="2738236"/>
            <a:ext cx="2133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pc="-12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To what extent do you agree that changes to your lecture/tutorial schedule have impacted you negatively?</a:t>
            </a:r>
            <a:endParaRPr lang="en-US" sz="4000" spc="-120" dirty="0">
              <a:solidFill>
                <a:schemeClr val="tx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8" name="Rounded Rectangle 367">
            <a:extLst>
              <a:ext uri="{FF2B5EF4-FFF2-40B4-BE49-F238E27FC236}">
                <a16:creationId xmlns:a16="http://schemas.microsoft.com/office/drawing/2014/main" id="{B8F52DF5-1132-3CB6-0137-E12ECC572966}"/>
              </a:ext>
            </a:extLst>
          </p:cNvPr>
          <p:cNvSpPr/>
          <p:nvPr/>
        </p:nvSpPr>
        <p:spPr>
          <a:xfrm>
            <a:off x="17172814" y="5615633"/>
            <a:ext cx="1056431" cy="1458088"/>
          </a:xfrm>
          <a:prstGeom prst="roundRect">
            <a:avLst/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E37D1-9793-D514-E9D2-31D76CA3888C}"/>
              </a:ext>
            </a:extLst>
          </p:cNvPr>
          <p:cNvSpPr txBox="1"/>
          <p:nvPr/>
        </p:nvSpPr>
        <p:spPr>
          <a:xfrm>
            <a:off x="18399093" y="5757373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2022/2023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15C073-EB3C-A25E-A73B-F693ACC34047}"/>
              </a:ext>
            </a:extLst>
          </p:cNvPr>
          <p:cNvSpPr txBox="1"/>
          <p:nvPr/>
        </p:nvSpPr>
        <p:spPr>
          <a:xfrm>
            <a:off x="18399093" y="6427531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480 responses</a:t>
            </a:r>
          </a:p>
        </p:txBody>
      </p:sp>
      <p:sp>
        <p:nvSpPr>
          <p:cNvPr id="369" name="Rounded Rectangle 368">
            <a:extLst>
              <a:ext uri="{FF2B5EF4-FFF2-40B4-BE49-F238E27FC236}">
                <a16:creationId xmlns:a16="http://schemas.microsoft.com/office/drawing/2014/main" id="{CE2B6AEE-8C9E-B5D8-BA06-903FDBC59CE9}"/>
              </a:ext>
            </a:extLst>
          </p:cNvPr>
          <p:cNvSpPr/>
          <p:nvPr/>
        </p:nvSpPr>
        <p:spPr>
          <a:xfrm>
            <a:off x="17172814" y="7450786"/>
            <a:ext cx="1056431" cy="1458088"/>
          </a:xfrm>
          <a:prstGeom prst="roundRect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1F492E-81F2-146D-6D6D-A69F3AF3755F}"/>
              </a:ext>
            </a:extLst>
          </p:cNvPr>
          <p:cNvSpPr txBox="1"/>
          <p:nvPr/>
        </p:nvSpPr>
        <p:spPr>
          <a:xfrm>
            <a:off x="18399095" y="7595055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2023/2024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533E87-D286-48E5-1A3D-195981356694}"/>
              </a:ext>
            </a:extLst>
          </p:cNvPr>
          <p:cNvSpPr txBox="1"/>
          <p:nvPr/>
        </p:nvSpPr>
        <p:spPr>
          <a:xfrm>
            <a:off x="18399095" y="8274738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268 responses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831A2A22-B270-B6CD-E610-A605B26468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794" y="230913"/>
            <a:ext cx="5285338" cy="1079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86A07C-FAD8-A466-9F25-263BF085D9F0}"/>
              </a:ext>
            </a:extLst>
          </p:cNvPr>
          <p:cNvSpPr txBox="1"/>
          <p:nvPr/>
        </p:nvSpPr>
        <p:spPr>
          <a:xfrm>
            <a:off x="1849938" y="962145"/>
            <a:ext cx="21336000" cy="126214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Timetabling Difficulties</a:t>
            </a:r>
          </a:p>
        </p:txBody>
      </p:sp>
    </p:spTree>
    <p:extLst>
      <p:ext uri="{BB962C8B-B14F-4D97-AF65-F5344CB8AC3E}">
        <p14:creationId xmlns:p14="http://schemas.microsoft.com/office/powerpoint/2010/main" val="176847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65B94F5-C6EC-12D1-D7F2-F7F1204E0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5958775"/>
              </p:ext>
            </p:extLst>
          </p:nvPr>
        </p:nvGraphicFramePr>
        <p:xfrm>
          <a:off x="1445669" y="3594970"/>
          <a:ext cx="14965269" cy="958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E116DAB-99E3-D016-EE65-82854FFE404E}"/>
              </a:ext>
            </a:extLst>
          </p:cNvPr>
          <p:cNvSpPr txBox="1"/>
          <p:nvPr/>
        </p:nvSpPr>
        <p:spPr>
          <a:xfrm>
            <a:off x="1520825" y="2459242"/>
            <a:ext cx="2133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pc="-12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How often do you experience changes to your timetable (time or location) with less than 24 hours notice?</a:t>
            </a:r>
            <a:endParaRPr lang="en-US" sz="4000" spc="-120" dirty="0">
              <a:solidFill>
                <a:schemeClr val="tx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8" name="Rounded Rectangle 367">
            <a:extLst>
              <a:ext uri="{FF2B5EF4-FFF2-40B4-BE49-F238E27FC236}">
                <a16:creationId xmlns:a16="http://schemas.microsoft.com/office/drawing/2014/main" id="{B8F52DF5-1132-3CB6-0137-E12ECC572966}"/>
              </a:ext>
            </a:extLst>
          </p:cNvPr>
          <p:cNvSpPr/>
          <p:nvPr/>
        </p:nvSpPr>
        <p:spPr>
          <a:xfrm>
            <a:off x="17172814" y="5615633"/>
            <a:ext cx="1056431" cy="1458088"/>
          </a:xfrm>
          <a:prstGeom prst="roundRect">
            <a:avLst/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E37D1-9793-D514-E9D2-31D76CA3888C}"/>
              </a:ext>
            </a:extLst>
          </p:cNvPr>
          <p:cNvSpPr txBox="1"/>
          <p:nvPr/>
        </p:nvSpPr>
        <p:spPr>
          <a:xfrm>
            <a:off x="18399093" y="5757373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2022/2023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15C073-EB3C-A25E-A73B-F693ACC34047}"/>
              </a:ext>
            </a:extLst>
          </p:cNvPr>
          <p:cNvSpPr txBox="1"/>
          <p:nvPr/>
        </p:nvSpPr>
        <p:spPr>
          <a:xfrm>
            <a:off x="18399093" y="6427531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480 responses</a:t>
            </a:r>
          </a:p>
        </p:txBody>
      </p:sp>
      <p:sp>
        <p:nvSpPr>
          <p:cNvPr id="369" name="Rounded Rectangle 368">
            <a:extLst>
              <a:ext uri="{FF2B5EF4-FFF2-40B4-BE49-F238E27FC236}">
                <a16:creationId xmlns:a16="http://schemas.microsoft.com/office/drawing/2014/main" id="{CE2B6AEE-8C9E-B5D8-BA06-903FDBC59CE9}"/>
              </a:ext>
            </a:extLst>
          </p:cNvPr>
          <p:cNvSpPr/>
          <p:nvPr/>
        </p:nvSpPr>
        <p:spPr>
          <a:xfrm>
            <a:off x="17172814" y="7450786"/>
            <a:ext cx="1056431" cy="1458088"/>
          </a:xfrm>
          <a:prstGeom prst="roundRect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1F492E-81F2-146D-6D6D-A69F3AF3755F}"/>
              </a:ext>
            </a:extLst>
          </p:cNvPr>
          <p:cNvSpPr txBox="1"/>
          <p:nvPr/>
        </p:nvSpPr>
        <p:spPr>
          <a:xfrm>
            <a:off x="18399095" y="7595055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2023/2024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533E87-D286-48E5-1A3D-195981356694}"/>
              </a:ext>
            </a:extLst>
          </p:cNvPr>
          <p:cNvSpPr txBox="1"/>
          <p:nvPr/>
        </p:nvSpPr>
        <p:spPr>
          <a:xfrm>
            <a:off x="18399095" y="8274738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268 responses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05AF3C84-D04F-7521-70A7-EEF9C9DD6A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794" y="230913"/>
            <a:ext cx="5285338" cy="1079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7A83E6-B839-5FD9-2955-131D97E1D909}"/>
              </a:ext>
            </a:extLst>
          </p:cNvPr>
          <p:cNvSpPr txBox="1"/>
          <p:nvPr/>
        </p:nvSpPr>
        <p:spPr>
          <a:xfrm>
            <a:off x="1849938" y="962145"/>
            <a:ext cx="21336000" cy="126214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Timetabling Difficulties</a:t>
            </a:r>
          </a:p>
        </p:txBody>
      </p:sp>
    </p:spTree>
    <p:extLst>
      <p:ext uri="{BB962C8B-B14F-4D97-AF65-F5344CB8AC3E}">
        <p14:creationId xmlns:p14="http://schemas.microsoft.com/office/powerpoint/2010/main" val="231871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65B94F5-C6EC-12D1-D7F2-F7F1204E0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65364"/>
              </p:ext>
            </p:extLst>
          </p:nvPr>
        </p:nvGraphicFramePr>
        <p:xfrm>
          <a:off x="1445669" y="3594970"/>
          <a:ext cx="14965269" cy="958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E116DAB-99E3-D016-EE65-82854FFE404E}"/>
              </a:ext>
            </a:extLst>
          </p:cNvPr>
          <p:cNvSpPr txBox="1"/>
          <p:nvPr/>
        </p:nvSpPr>
        <p:spPr>
          <a:xfrm>
            <a:off x="1520825" y="2564972"/>
            <a:ext cx="213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pc="-12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Have you experienced a lecturer/support staff not arrive for a scheduled lecture/tutorial?</a:t>
            </a:r>
            <a:endParaRPr lang="en-US" sz="4000" spc="-120" dirty="0">
              <a:solidFill>
                <a:schemeClr val="tx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8" name="Rounded Rectangle 367">
            <a:extLst>
              <a:ext uri="{FF2B5EF4-FFF2-40B4-BE49-F238E27FC236}">
                <a16:creationId xmlns:a16="http://schemas.microsoft.com/office/drawing/2014/main" id="{B8F52DF5-1132-3CB6-0137-E12ECC572966}"/>
              </a:ext>
            </a:extLst>
          </p:cNvPr>
          <p:cNvSpPr/>
          <p:nvPr/>
        </p:nvSpPr>
        <p:spPr>
          <a:xfrm>
            <a:off x="17172814" y="5615633"/>
            <a:ext cx="1056431" cy="1458088"/>
          </a:xfrm>
          <a:prstGeom prst="roundRect">
            <a:avLst/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E37D1-9793-D514-E9D2-31D76CA3888C}"/>
              </a:ext>
            </a:extLst>
          </p:cNvPr>
          <p:cNvSpPr txBox="1"/>
          <p:nvPr/>
        </p:nvSpPr>
        <p:spPr>
          <a:xfrm>
            <a:off x="18399093" y="5757373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2022/2023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15C073-EB3C-A25E-A73B-F693ACC34047}"/>
              </a:ext>
            </a:extLst>
          </p:cNvPr>
          <p:cNvSpPr txBox="1"/>
          <p:nvPr/>
        </p:nvSpPr>
        <p:spPr>
          <a:xfrm>
            <a:off x="18399093" y="6427531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480 responses</a:t>
            </a:r>
          </a:p>
        </p:txBody>
      </p:sp>
      <p:sp>
        <p:nvSpPr>
          <p:cNvPr id="369" name="Rounded Rectangle 368">
            <a:extLst>
              <a:ext uri="{FF2B5EF4-FFF2-40B4-BE49-F238E27FC236}">
                <a16:creationId xmlns:a16="http://schemas.microsoft.com/office/drawing/2014/main" id="{CE2B6AEE-8C9E-B5D8-BA06-903FDBC59CE9}"/>
              </a:ext>
            </a:extLst>
          </p:cNvPr>
          <p:cNvSpPr/>
          <p:nvPr/>
        </p:nvSpPr>
        <p:spPr>
          <a:xfrm>
            <a:off x="17172814" y="7450786"/>
            <a:ext cx="1056431" cy="1458088"/>
          </a:xfrm>
          <a:prstGeom prst="roundRect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1F492E-81F2-146D-6D6D-A69F3AF3755F}"/>
              </a:ext>
            </a:extLst>
          </p:cNvPr>
          <p:cNvSpPr txBox="1"/>
          <p:nvPr/>
        </p:nvSpPr>
        <p:spPr>
          <a:xfrm>
            <a:off x="18399095" y="7595055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2023/2024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533E87-D286-48E5-1A3D-195981356694}"/>
              </a:ext>
            </a:extLst>
          </p:cNvPr>
          <p:cNvSpPr txBox="1"/>
          <p:nvPr/>
        </p:nvSpPr>
        <p:spPr>
          <a:xfrm>
            <a:off x="18399095" y="8274738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268 responses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8C889ACA-87AF-B8BB-4BAE-6980295E3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794" y="230913"/>
            <a:ext cx="5285338" cy="1079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3CCE6-1C1F-908B-1262-201A5F6206D7}"/>
              </a:ext>
            </a:extLst>
          </p:cNvPr>
          <p:cNvSpPr txBox="1"/>
          <p:nvPr/>
        </p:nvSpPr>
        <p:spPr>
          <a:xfrm>
            <a:off x="1849938" y="962145"/>
            <a:ext cx="21336000" cy="126214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Timetabling Difficulties</a:t>
            </a:r>
          </a:p>
        </p:txBody>
      </p:sp>
    </p:spTree>
    <p:extLst>
      <p:ext uri="{BB962C8B-B14F-4D97-AF65-F5344CB8AC3E}">
        <p14:creationId xmlns:p14="http://schemas.microsoft.com/office/powerpoint/2010/main" val="29369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065B94F5-C6EC-12D1-D7F2-F7F1204E0D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333693"/>
              </p:ext>
            </p:extLst>
          </p:nvPr>
        </p:nvGraphicFramePr>
        <p:xfrm>
          <a:off x="1445669" y="3594970"/>
          <a:ext cx="14965269" cy="9584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E116DAB-99E3-D016-EE65-82854FFE404E}"/>
              </a:ext>
            </a:extLst>
          </p:cNvPr>
          <p:cNvSpPr txBox="1"/>
          <p:nvPr/>
        </p:nvSpPr>
        <p:spPr>
          <a:xfrm>
            <a:off x="1595981" y="2576771"/>
            <a:ext cx="2133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spc="-12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To what extent do you agree with the following: "changes to my timetable are communicated to me clearly and with sufficient time to make adjustments"?</a:t>
            </a:r>
            <a:endParaRPr lang="en-US" sz="4000" spc="-120" dirty="0">
              <a:solidFill>
                <a:schemeClr val="tx2"/>
              </a:solidFill>
              <a:latin typeface="Montserrat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8" name="Rounded Rectangle 367">
            <a:extLst>
              <a:ext uri="{FF2B5EF4-FFF2-40B4-BE49-F238E27FC236}">
                <a16:creationId xmlns:a16="http://schemas.microsoft.com/office/drawing/2014/main" id="{B8F52DF5-1132-3CB6-0137-E12ECC572966}"/>
              </a:ext>
            </a:extLst>
          </p:cNvPr>
          <p:cNvSpPr/>
          <p:nvPr/>
        </p:nvSpPr>
        <p:spPr>
          <a:xfrm>
            <a:off x="17172814" y="5615633"/>
            <a:ext cx="1056431" cy="1458088"/>
          </a:xfrm>
          <a:prstGeom prst="roundRect">
            <a:avLst/>
          </a:pr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3E37D1-9793-D514-E9D2-31D76CA3888C}"/>
              </a:ext>
            </a:extLst>
          </p:cNvPr>
          <p:cNvSpPr txBox="1"/>
          <p:nvPr/>
        </p:nvSpPr>
        <p:spPr>
          <a:xfrm>
            <a:off x="18399093" y="5757373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2022/2023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15C073-EB3C-A25E-A73B-F693ACC34047}"/>
              </a:ext>
            </a:extLst>
          </p:cNvPr>
          <p:cNvSpPr txBox="1"/>
          <p:nvPr/>
        </p:nvSpPr>
        <p:spPr>
          <a:xfrm>
            <a:off x="18399093" y="6427531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480 responses</a:t>
            </a:r>
          </a:p>
        </p:txBody>
      </p:sp>
      <p:sp>
        <p:nvSpPr>
          <p:cNvPr id="369" name="Rounded Rectangle 368">
            <a:extLst>
              <a:ext uri="{FF2B5EF4-FFF2-40B4-BE49-F238E27FC236}">
                <a16:creationId xmlns:a16="http://schemas.microsoft.com/office/drawing/2014/main" id="{CE2B6AEE-8C9E-B5D8-BA06-903FDBC59CE9}"/>
              </a:ext>
            </a:extLst>
          </p:cNvPr>
          <p:cNvSpPr/>
          <p:nvPr/>
        </p:nvSpPr>
        <p:spPr>
          <a:xfrm>
            <a:off x="17172814" y="7450786"/>
            <a:ext cx="1056431" cy="1458088"/>
          </a:xfrm>
          <a:prstGeom prst="roundRect">
            <a:avLst/>
          </a:pr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1F492E-81F2-146D-6D6D-A69F3AF3755F}"/>
              </a:ext>
            </a:extLst>
          </p:cNvPr>
          <p:cNvSpPr txBox="1"/>
          <p:nvPr/>
        </p:nvSpPr>
        <p:spPr>
          <a:xfrm>
            <a:off x="18399095" y="7595055"/>
            <a:ext cx="4786845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200" b="1" spc="-30" dirty="0">
                <a:solidFill>
                  <a:schemeClr val="tx2"/>
                </a:solidFill>
                <a:latin typeface="Montserrat" panose="00000500000000000000" pitchFamily="2" charset="0"/>
                <a:cs typeface="Poppins" panose="00000500000000000000" pitchFamily="2" charset="0"/>
              </a:rPr>
              <a:t>2023/2024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533E87-D286-48E5-1A3D-195981356694}"/>
              </a:ext>
            </a:extLst>
          </p:cNvPr>
          <p:cNvSpPr txBox="1"/>
          <p:nvPr/>
        </p:nvSpPr>
        <p:spPr>
          <a:xfrm>
            <a:off x="18399095" y="8274738"/>
            <a:ext cx="4786847" cy="51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-30" dirty="0">
                <a:latin typeface="Montserrat" panose="00000500000000000000" pitchFamily="2" charset="0"/>
                <a:cs typeface="Poppins" panose="00000500000000000000" pitchFamily="2" charset="0"/>
              </a:rPr>
              <a:t>268 responses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2D12FFD9-BC82-5FA4-5A0B-401EACB937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794" y="230913"/>
            <a:ext cx="5285338" cy="1079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354F4F-C609-A905-7A28-BC6F9227D73D}"/>
              </a:ext>
            </a:extLst>
          </p:cNvPr>
          <p:cNvSpPr txBox="1"/>
          <p:nvPr/>
        </p:nvSpPr>
        <p:spPr>
          <a:xfrm>
            <a:off x="1849938" y="962145"/>
            <a:ext cx="21336000" cy="126214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ctr">
              <a:lnSpc>
                <a:spcPts val="9400"/>
              </a:lnSpc>
              <a:defRPr sz="8000" b="1" spc="-290">
                <a:solidFill>
                  <a:schemeClr val="tx2"/>
                </a:solidFill>
                <a:latin typeface="Raleway" panose="020B0503030101060003" pitchFamily="34" charset="77"/>
              </a:defRPr>
            </a:lvl1pPr>
          </a:lstStyle>
          <a:p>
            <a:r>
              <a:rPr lang="en-US" sz="7000" spc="-330" dirty="0">
                <a:latin typeface="Montserrat" panose="00000500000000000000" pitchFamily="2" charset="0"/>
                <a:cs typeface="Poppins" panose="00000500000000000000" pitchFamily="2" charset="0"/>
              </a:rPr>
              <a:t>Timetabling Difficulties</a:t>
            </a:r>
          </a:p>
        </p:txBody>
      </p:sp>
    </p:spTree>
    <p:extLst>
      <p:ext uri="{BB962C8B-B14F-4D97-AF65-F5344CB8AC3E}">
        <p14:creationId xmlns:p14="http://schemas.microsoft.com/office/powerpoint/2010/main" val="1304606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I - Data Analysis Infographic - S2">
      <a:dk1>
        <a:srgbClr val="747A94"/>
      </a:dk1>
      <a:lt1>
        <a:srgbClr val="FFFFFF"/>
      </a:lt1>
      <a:dk2>
        <a:srgbClr val="111340"/>
      </a:dk2>
      <a:lt2>
        <a:srgbClr val="FFFFFF"/>
      </a:lt2>
      <a:accent1>
        <a:srgbClr val="F3BD4E"/>
      </a:accent1>
      <a:accent2>
        <a:srgbClr val="45C9A0"/>
      </a:accent2>
      <a:accent3>
        <a:srgbClr val="2AA7D8"/>
      </a:accent3>
      <a:accent4>
        <a:srgbClr val="6C56B2"/>
      </a:accent4>
      <a:accent5>
        <a:srgbClr val="303657"/>
      </a:accent5>
      <a:accent6>
        <a:srgbClr val="C3C8CE"/>
      </a:accent6>
      <a:hlink>
        <a:srgbClr val="32A79F"/>
      </a:hlink>
      <a:folHlink>
        <a:srgbClr val="89E1D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84709</TotalTime>
  <Words>721</Words>
  <Application>Microsoft Office PowerPoint</Application>
  <PresentationFormat>Custom</PresentationFormat>
  <Paragraphs>186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Montserrat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>Zena Rittenhouse</dc:creator>
  <cp:keywords/>
  <dc:description/>
  <cp:lastModifiedBy>Zena Rittenhouse</cp:lastModifiedBy>
  <cp:revision>9794</cp:revision>
  <cp:lastPrinted>2019-09-18T23:04:43Z</cp:lastPrinted>
  <dcterms:created xsi:type="dcterms:W3CDTF">2014-11-12T21:47:38Z</dcterms:created>
  <dcterms:modified xsi:type="dcterms:W3CDTF">2024-07-18T11:31:44Z</dcterms:modified>
  <cp:category/>
</cp:coreProperties>
</file>